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Skranji"/>
      <p:regular r:id="rId19"/>
      <p:bold r:id="rId20"/>
    </p:embeddedFont>
    <p:embeddedFont>
      <p:font typeface="Quattrocento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1B7122-8E30-4B5C-B776-A4BBB5278B96}">
  <a:tblStyle styleId="{821B7122-8E30-4B5C-B776-A4BBB5278B9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kranji-bold.fntdata"/><Relationship Id="rId22" Type="http://schemas.openxmlformats.org/officeDocument/2006/relationships/font" Target="fonts/QuattrocentoSans-bold.fntdata"/><Relationship Id="rId21" Type="http://schemas.openxmlformats.org/officeDocument/2006/relationships/font" Target="fonts/QuattrocentoSans-regular.fntdata"/><Relationship Id="rId24" Type="http://schemas.openxmlformats.org/officeDocument/2006/relationships/font" Target="fonts/QuattrocentoSans-boldItalic.fntdata"/><Relationship Id="rId23" Type="http://schemas.openxmlformats.org/officeDocument/2006/relationships/font" Target="fonts/Quattrocento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19" Type="http://schemas.openxmlformats.org/officeDocument/2006/relationships/font" Target="fonts/Skranji-regular.fntdata"/><Relationship Id="rId18" Type="http://schemas.openxmlformats.org/officeDocument/2006/relationships/font" Target="fonts/Nunito-boldItalic.fntdata"/></Relationships>
</file>

<file path=ppt/media/image2.jpg>
</file>

<file path=ppt/media/image3.jp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8" name="Google Shape;398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3225" y="859125"/>
            <a:ext cx="3858900" cy="290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225" y="3811575"/>
            <a:ext cx="38589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/>
          <p:nvPr>
            <p:ph idx="2" type="pic"/>
          </p:nvPr>
        </p:nvSpPr>
        <p:spPr>
          <a:xfrm>
            <a:off x="5248225" y="0"/>
            <a:ext cx="3182400" cy="5135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3" name="Google Shape;13;p2"/>
          <p:cNvCxnSpPr/>
          <p:nvPr/>
        </p:nvCxnSpPr>
        <p:spPr>
          <a:xfrm>
            <a:off x="545600" y="203550"/>
            <a:ext cx="0" cy="4736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" name="Google Shape;14;p2"/>
          <p:cNvCxnSpPr/>
          <p:nvPr/>
        </p:nvCxnSpPr>
        <p:spPr>
          <a:xfrm>
            <a:off x="199375" y="539500"/>
            <a:ext cx="8745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" name="Google Shape;15;p2"/>
          <p:cNvSpPr/>
          <p:nvPr/>
        </p:nvSpPr>
        <p:spPr>
          <a:xfrm>
            <a:off x="4635044" y="4675425"/>
            <a:ext cx="264300" cy="264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77328" y="81375"/>
            <a:ext cx="386400" cy="38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" name="Google Shape;17;p2"/>
          <p:cNvCxnSpPr/>
          <p:nvPr/>
        </p:nvCxnSpPr>
        <p:spPr>
          <a:xfrm>
            <a:off x="178500" y="4610742"/>
            <a:ext cx="8760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1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1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0" name="Google Shape;130;p11"/>
          <p:cNvGrpSpPr/>
          <p:nvPr/>
        </p:nvGrpSpPr>
        <p:grpSpPr>
          <a:xfrm flipH="1">
            <a:off x="208249" y="203700"/>
            <a:ext cx="8720022" cy="4736100"/>
            <a:chOff x="201175" y="288225"/>
            <a:chExt cx="8720022" cy="4736100"/>
          </a:xfrm>
        </p:grpSpPr>
        <p:grpSp>
          <p:nvGrpSpPr>
            <p:cNvPr id="131" name="Google Shape;131;p11"/>
            <p:cNvGrpSpPr/>
            <p:nvPr/>
          </p:nvGrpSpPr>
          <p:grpSpPr>
            <a:xfrm>
              <a:off x="201175" y="288225"/>
              <a:ext cx="8720022" cy="4736100"/>
              <a:chOff x="201175" y="288225"/>
              <a:chExt cx="8720022" cy="4736100"/>
            </a:xfrm>
          </p:grpSpPr>
          <p:sp>
            <p:nvSpPr>
              <p:cNvPr id="132" name="Google Shape;132;p11"/>
              <p:cNvSpPr/>
              <p:nvPr/>
            </p:nvSpPr>
            <p:spPr>
              <a:xfrm flipH="1" rot="10800000">
                <a:off x="8591497" y="301950"/>
                <a:ext cx="329700" cy="3303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11"/>
              <p:cNvSpPr/>
              <p:nvPr/>
            </p:nvSpPr>
            <p:spPr>
              <a:xfrm flipH="1" rot="10800000">
                <a:off x="201175" y="4627724"/>
                <a:ext cx="319500" cy="3204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34" name="Google Shape;134;p11"/>
              <p:cNvCxnSpPr/>
              <p:nvPr/>
            </p:nvCxnSpPr>
            <p:spPr>
              <a:xfrm>
                <a:off x="601999" y="288225"/>
                <a:ext cx="0" cy="4736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cxnSp>
          <p:nvCxnSpPr>
            <p:cNvPr id="135" name="Google Shape;135;p11"/>
            <p:cNvCxnSpPr/>
            <p:nvPr/>
          </p:nvCxnSpPr>
          <p:spPr>
            <a:xfrm>
              <a:off x="8520995" y="288225"/>
              <a:ext cx="0" cy="47361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36" name="Google Shape;136;p11"/>
          <p:cNvSpPr/>
          <p:nvPr/>
        </p:nvSpPr>
        <p:spPr>
          <a:xfrm rot="10800000">
            <a:off x="8233249" y="203700"/>
            <a:ext cx="207000" cy="20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1"/>
          <p:cNvSpPr/>
          <p:nvPr/>
        </p:nvSpPr>
        <p:spPr>
          <a:xfrm rot="10800000">
            <a:off x="8597201" y="697600"/>
            <a:ext cx="334200" cy="335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TWO_COLUMNS_1_3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2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2"/>
          <p:cNvSpPr txBox="1"/>
          <p:nvPr>
            <p:ph idx="1" type="subTitle"/>
          </p:nvPr>
        </p:nvSpPr>
        <p:spPr>
          <a:xfrm flipH="1">
            <a:off x="950878" y="3468525"/>
            <a:ext cx="2103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41" name="Google Shape;141;p12"/>
          <p:cNvSpPr txBox="1"/>
          <p:nvPr>
            <p:ph idx="2" type="subTitle"/>
          </p:nvPr>
        </p:nvSpPr>
        <p:spPr>
          <a:xfrm flipH="1">
            <a:off x="950877" y="3832774"/>
            <a:ext cx="21030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2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2"/>
          <p:cNvSpPr txBox="1"/>
          <p:nvPr>
            <p:ph idx="3" type="subTitle"/>
          </p:nvPr>
        </p:nvSpPr>
        <p:spPr>
          <a:xfrm flipH="1">
            <a:off x="6090125" y="3468525"/>
            <a:ext cx="2103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44" name="Google Shape;144;p12"/>
          <p:cNvSpPr txBox="1"/>
          <p:nvPr>
            <p:ph idx="4" type="subTitle"/>
          </p:nvPr>
        </p:nvSpPr>
        <p:spPr>
          <a:xfrm flipH="1">
            <a:off x="6090125" y="3832774"/>
            <a:ext cx="21030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2"/>
          <p:cNvSpPr txBox="1"/>
          <p:nvPr>
            <p:ph idx="5" type="subTitle"/>
          </p:nvPr>
        </p:nvSpPr>
        <p:spPr>
          <a:xfrm flipH="1">
            <a:off x="3529114" y="3087525"/>
            <a:ext cx="2103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46" name="Google Shape;146;p12"/>
          <p:cNvSpPr txBox="1"/>
          <p:nvPr>
            <p:ph idx="6" type="subTitle"/>
          </p:nvPr>
        </p:nvSpPr>
        <p:spPr>
          <a:xfrm flipH="1">
            <a:off x="3520501" y="3451774"/>
            <a:ext cx="21030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7" name="Google Shape;147;p12"/>
          <p:cNvGrpSpPr/>
          <p:nvPr/>
        </p:nvGrpSpPr>
        <p:grpSpPr>
          <a:xfrm>
            <a:off x="8466000" y="188075"/>
            <a:ext cx="479275" cy="4744200"/>
            <a:chOff x="8466000" y="188075"/>
            <a:chExt cx="479275" cy="4744200"/>
          </a:xfrm>
        </p:grpSpPr>
        <p:sp>
          <p:nvSpPr>
            <p:cNvPr id="148" name="Google Shape;148;p12"/>
            <p:cNvSpPr/>
            <p:nvPr/>
          </p:nvSpPr>
          <p:spPr>
            <a:xfrm flipH="1" rot="10800000">
              <a:off x="8537875" y="4516328"/>
              <a:ext cx="407400" cy="407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9" name="Google Shape;149;p12"/>
            <p:cNvCxnSpPr/>
            <p:nvPr/>
          </p:nvCxnSpPr>
          <p:spPr>
            <a:xfrm>
              <a:off x="8466000" y="188075"/>
              <a:ext cx="0" cy="47442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50" name="Google Shape;150;p12"/>
          <p:cNvSpPr/>
          <p:nvPr/>
        </p:nvSpPr>
        <p:spPr>
          <a:xfrm flipH="1" rot="10800000">
            <a:off x="216351" y="4036575"/>
            <a:ext cx="347100" cy="347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2"/>
          <p:cNvSpPr/>
          <p:nvPr/>
        </p:nvSpPr>
        <p:spPr>
          <a:xfrm flipH="1" rot="10800000">
            <a:off x="8535651" y="1161150"/>
            <a:ext cx="347100" cy="347400"/>
          </a:xfrm>
          <a:prstGeom prst="rect">
            <a:avLst/>
          </a:prstGeom>
          <a:solidFill>
            <a:srgbClr val="BB1F1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2"/>
          <p:cNvSpPr txBox="1"/>
          <p:nvPr>
            <p:ph idx="7" type="title"/>
          </p:nvPr>
        </p:nvSpPr>
        <p:spPr>
          <a:xfrm>
            <a:off x="950875" y="2269600"/>
            <a:ext cx="2103000" cy="9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3" name="Google Shape;153;p12"/>
          <p:cNvSpPr txBox="1"/>
          <p:nvPr>
            <p:ph idx="8" type="title"/>
          </p:nvPr>
        </p:nvSpPr>
        <p:spPr>
          <a:xfrm>
            <a:off x="3520501" y="1888600"/>
            <a:ext cx="2103000" cy="9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4" name="Google Shape;154;p12"/>
          <p:cNvSpPr txBox="1"/>
          <p:nvPr>
            <p:ph idx="9" type="title"/>
          </p:nvPr>
        </p:nvSpPr>
        <p:spPr>
          <a:xfrm>
            <a:off x="6090125" y="2269600"/>
            <a:ext cx="2103000" cy="9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3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3"/>
          <p:cNvSpPr txBox="1"/>
          <p:nvPr>
            <p:ph idx="1" type="subTitle"/>
          </p:nvPr>
        </p:nvSpPr>
        <p:spPr>
          <a:xfrm flipH="1">
            <a:off x="990547" y="1414925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58" name="Google Shape;158;p13"/>
          <p:cNvSpPr txBox="1"/>
          <p:nvPr>
            <p:ph idx="2" type="subTitle"/>
          </p:nvPr>
        </p:nvSpPr>
        <p:spPr>
          <a:xfrm flipH="1">
            <a:off x="990547" y="1779173"/>
            <a:ext cx="21945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13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3"/>
          <p:cNvSpPr txBox="1"/>
          <p:nvPr>
            <p:ph idx="3" type="subTitle"/>
          </p:nvPr>
        </p:nvSpPr>
        <p:spPr>
          <a:xfrm flipH="1">
            <a:off x="5958953" y="1414925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61" name="Google Shape;161;p13"/>
          <p:cNvSpPr txBox="1"/>
          <p:nvPr>
            <p:ph idx="4" type="subTitle"/>
          </p:nvPr>
        </p:nvSpPr>
        <p:spPr>
          <a:xfrm flipH="1">
            <a:off x="5958953" y="1779173"/>
            <a:ext cx="21945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3"/>
          <p:cNvSpPr txBox="1"/>
          <p:nvPr>
            <p:ph idx="5" type="subTitle"/>
          </p:nvPr>
        </p:nvSpPr>
        <p:spPr>
          <a:xfrm flipH="1">
            <a:off x="5958953" y="2453775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63" name="Google Shape;163;p13"/>
          <p:cNvSpPr txBox="1"/>
          <p:nvPr>
            <p:ph idx="6" type="subTitle"/>
          </p:nvPr>
        </p:nvSpPr>
        <p:spPr>
          <a:xfrm flipH="1">
            <a:off x="5958953" y="2818023"/>
            <a:ext cx="21945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13"/>
          <p:cNvSpPr txBox="1"/>
          <p:nvPr>
            <p:ph idx="7" type="subTitle"/>
          </p:nvPr>
        </p:nvSpPr>
        <p:spPr>
          <a:xfrm flipH="1">
            <a:off x="990547" y="3492625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65" name="Google Shape;165;p13"/>
          <p:cNvSpPr txBox="1"/>
          <p:nvPr>
            <p:ph idx="8" type="subTitle"/>
          </p:nvPr>
        </p:nvSpPr>
        <p:spPr>
          <a:xfrm flipH="1">
            <a:off x="990547" y="3856873"/>
            <a:ext cx="21945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3"/>
          <p:cNvSpPr txBox="1"/>
          <p:nvPr>
            <p:ph idx="9" type="subTitle"/>
          </p:nvPr>
        </p:nvSpPr>
        <p:spPr>
          <a:xfrm flipH="1">
            <a:off x="5958953" y="3492625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67" name="Google Shape;167;p13"/>
          <p:cNvSpPr txBox="1"/>
          <p:nvPr>
            <p:ph idx="13" type="subTitle"/>
          </p:nvPr>
        </p:nvSpPr>
        <p:spPr>
          <a:xfrm flipH="1">
            <a:off x="5958953" y="3856873"/>
            <a:ext cx="21945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13"/>
          <p:cNvSpPr txBox="1"/>
          <p:nvPr>
            <p:ph idx="14" type="subTitle"/>
          </p:nvPr>
        </p:nvSpPr>
        <p:spPr>
          <a:xfrm flipH="1">
            <a:off x="990547" y="2453775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69" name="Google Shape;169;p13"/>
          <p:cNvSpPr txBox="1"/>
          <p:nvPr>
            <p:ph idx="15" type="subTitle"/>
          </p:nvPr>
        </p:nvSpPr>
        <p:spPr>
          <a:xfrm flipH="1">
            <a:off x="990547" y="2818023"/>
            <a:ext cx="2194500" cy="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3"/>
          <p:cNvSpPr/>
          <p:nvPr/>
        </p:nvSpPr>
        <p:spPr>
          <a:xfrm flipH="1" rot="10800000">
            <a:off x="214900" y="3949975"/>
            <a:ext cx="471900" cy="47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3"/>
          <p:cNvSpPr/>
          <p:nvPr/>
        </p:nvSpPr>
        <p:spPr>
          <a:xfrm flipH="1" rot="10800000">
            <a:off x="8153776" y="217150"/>
            <a:ext cx="347100" cy="347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2" name="Google Shape;172;p13"/>
          <p:cNvGrpSpPr/>
          <p:nvPr/>
        </p:nvGrpSpPr>
        <p:grpSpPr>
          <a:xfrm>
            <a:off x="196001" y="201175"/>
            <a:ext cx="8745600" cy="4738976"/>
            <a:chOff x="196001" y="201175"/>
            <a:chExt cx="8745600" cy="4738976"/>
          </a:xfrm>
        </p:grpSpPr>
        <p:sp>
          <p:nvSpPr>
            <p:cNvPr id="173" name="Google Shape;173;p13"/>
            <p:cNvSpPr/>
            <p:nvPr/>
          </p:nvSpPr>
          <p:spPr>
            <a:xfrm flipH="1" rot="10800000">
              <a:off x="8642425" y="4680351"/>
              <a:ext cx="259500" cy="259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4" name="Google Shape;174;p13"/>
            <p:cNvGrpSpPr/>
            <p:nvPr/>
          </p:nvGrpSpPr>
          <p:grpSpPr>
            <a:xfrm>
              <a:off x="196001" y="201175"/>
              <a:ext cx="8745600" cy="4731000"/>
              <a:chOff x="196001" y="201175"/>
              <a:chExt cx="8745600" cy="4731000"/>
            </a:xfrm>
          </p:grpSpPr>
          <p:cxnSp>
            <p:nvCxnSpPr>
              <p:cNvPr id="175" name="Google Shape;175;p13"/>
              <p:cNvCxnSpPr/>
              <p:nvPr/>
            </p:nvCxnSpPr>
            <p:spPr>
              <a:xfrm>
                <a:off x="8581951" y="201175"/>
                <a:ext cx="0" cy="4731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6" name="Google Shape;176;p13"/>
              <p:cNvCxnSpPr/>
              <p:nvPr/>
            </p:nvCxnSpPr>
            <p:spPr>
              <a:xfrm>
                <a:off x="196001" y="4608975"/>
                <a:ext cx="8745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14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4"/>
          <p:cNvSpPr txBox="1"/>
          <p:nvPr>
            <p:ph type="title"/>
          </p:nvPr>
        </p:nvSpPr>
        <p:spPr>
          <a:xfrm>
            <a:off x="713225" y="849300"/>
            <a:ext cx="3479700" cy="118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14"/>
          <p:cNvSpPr txBox="1"/>
          <p:nvPr>
            <p:ph idx="1" type="body"/>
          </p:nvPr>
        </p:nvSpPr>
        <p:spPr>
          <a:xfrm>
            <a:off x="713225" y="2035800"/>
            <a:ext cx="3479700" cy="22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14"/>
          <p:cNvSpPr/>
          <p:nvPr>
            <p:ph idx="2" type="pic"/>
          </p:nvPr>
        </p:nvSpPr>
        <p:spPr>
          <a:xfrm flipH="1">
            <a:off x="4571998" y="513175"/>
            <a:ext cx="4572000" cy="41172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82" name="Google Shape;182;p14"/>
          <p:cNvGrpSpPr/>
          <p:nvPr/>
        </p:nvGrpSpPr>
        <p:grpSpPr>
          <a:xfrm flipH="1">
            <a:off x="201175" y="185201"/>
            <a:ext cx="6039400" cy="4796150"/>
            <a:chOff x="2903425" y="185201"/>
            <a:chExt cx="6039400" cy="4796150"/>
          </a:xfrm>
        </p:grpSpPr>
        <p:cxnSp>
          <p:nvCxnSpPr>
            <p:cNvPr id="183" name="Google Shape;183;p14"/>
            <p:cNvCxnSpPr/>
            <p:nvPr/>
          </p:nvCxnSpPr>
          <p:spPr>
            <a:xfrm rot="10800000">
              <a:off x="2903425" y="531491"/>
              <a:ext cx="60381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4" name="Google Shape;184;p14"/>
            <p:cNvSpPr/>
            <p:nvPr/>
          </p:nvSpPr>
          <p:spPr>
            <a:xfrm rot="10800000">
              <a:off x="8652125" y="185201"/>
              <a:ext cx="290700" cy="291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5" name="Google Shape;185;p14"/>
            <p:cNvCxnSpPr/>
            <p:nvPr/>
          </p:nvCxnSpPr>
          <p:spPr>
            <a:xfrm rot="10800000">
              <a:off x="2903425" y="4620741"/>
              <a:ext cx="60381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6" name="Google Shape;186;p14"/>
            <p:cNvCxnSpPr/>
            <p:nvPr/>
          </p:nvCxnSpPr>
          <p:spPr>
            <a:xfrm>
              <a:off x="8582125" y="212025"/>
              <a:ext cx="0" cy="47442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7" name="Google Shape;187;p14"/>
            <p:cNvSpPr/>
            <p:nvPr/>
          </p:nvSpPr>
          <p:spPr>
            <a:xfrm rot="10800000">
              <a:off x="8652125" y="4689751"/>
              <a:ext cx="290700" cy="291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5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5"/>
          <p:cNvSpPr txBox="1"/>
          <p:nvPr>
            <p:ph type="title"/>
          </p:nvPr>
        </p:nvSpPr>
        <p:spPr>
          <a:xfrm>
            <a:off x="713075" y="463300"/>
            <a:ext cx="77178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15"/>
          <p:cNvSpPr txBox="1"/>
          <p:nvPr>
            <p:ph idx="1" type="subTitle"/>
          </p:nvPr>
        </p:nvSpPr>
        <p:spPr>
          <a:xfrm>
            <a:off x="723225" y="1159150"/>
            <a:ext cx="7697400" cy="4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2" name="Google Shape;192;p15"/>
          <p:cNvGrpSpPr/>
          <p:nvPr/>
        </p:nvGrpSpPr>
        <p:grpSpPr>
          <a:xfrm flipH="1">
            <a:off x="8106149" y="204600"/>
            <a:ext cx="836676" cy="4734300"/>
            <a:chOff x="124047" y="208475"/>
            <a:chExt cx="836676" cy="4734300"/>
          </a:xfrm>
        </p:grpSpPr>
        <p:sp>
          <p:nvSpPr>
            <p:cNvPr id="193" name="Google Shape;193;p15"/>
            <p:cNvSpPr/>
            <p:nvPr/>
          </p:nvSpPr>
          <p:spPr>
            <a:xfrm rot="10800000">
              <a:off x="530223" y="4405475"/>
              <a:ext cx="430500" cy="431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5"/>
            <p:cNvSpPr/>
            <p:nvPr/>
          </p:nvSpPr>
          <p:spPr>
            <a:xfrm rot="10800000">
              <a:off x="124047" y="3539175"/>
              <a:ext cx="236100" cy="236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5" name="Google Shape;195;p15"/>
            <p:cNvCxnSpPr/>
            <p:nvPr/>
          </p:nvCxnSpPr>
          <p:spPr>
            <a:xfrm>
              <a:off x="444500" y="208475"/>
              <a:ext cx="0" cy="47343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6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6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99" name="Google Shape;199;p16"/>
          <p:cNvGrpSpPr/>
          <p:nvPr/>
        </p:nvGrpSpPr>
        <p:grpSpPr>
          <a:xfrm>
            <a:off x="199150" y="208475"/>
            <a:ext cx="8742300" cy="4734300"/>
            <a:chOff x="199150" y="208475"/>
            <a:chExt cx="8742300" cy="4734300"/>
          </a:xfrm>
        </p:grpSpPr>
        <p:sp>
          <p:nvSpPr>
            <p:cNvPr id="200" name="Google Shape;200;p16"/>
            <p:cNvSpPr/>
            <p:nvPr/>
          </p:nvSpPr>
          <p:spPr>
            <a:xfrm rot="10800000">
              <a:off x="301425" y="1445200"/>
              <a:ext cx="312900" cy="31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6"/>
            <p:cNvSpPr/>
            <p:nvPr/>
          </p:nvSpPr>
          <p:spPr>
            <a:xfrm rot="10800000">
              <a:off x="480850" y="4682846"/>
              <a:ext cx="165900" cy="166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2" name="Google Shape;202;p16"/>
            <p:cNvCxnSpPr/>
            <p:nvPr/>
          </p:nvCxnSpPr>
          <p:spPr>
            <a:xfrm>
              <a:off x="713225" y="208475"/>
              <a:ext cx="0" cy="47343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3" name="Google Shape;203;p16"/>
            <p:cNvCxnSpPr/>
            <p:nvPr/>
          </p:nvCxnSpPr>
          <p:spPr>
            <a:xfrm>
              <a:off x="199150" y="4629875"/>
              <a:ext cx="87423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04" name="Google Shape;204;p16"/>
            <p:cNvSpPr/>
            <p:nvPr/>
          </p:nvSpPr>
          <p:spPr>
            <a:xfrm rot="10800000">
              <a:off x="8517776" y="4322700"/>
              <a:ext cx="236100" cy="236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05" name="Google Shape;205;p16"/>
          <p:cNvCxnSpPr/>
          <p:nvPr/>
        </p:nvCxnSpPr>
        <p:spPr>
          <a:xfrm>
            <a:off x="8443400" y="201825"/>
            <a:ext cx="0" cy="4733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7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7"/>
          <p:cNvSpPr txBox="1"/>
          <p:nvPr>
            <p:ph type="title"/>
          </p:nvPr>
        </p:nvSpPr>
        <p:spPr>
          <a:xfrm>
            <a:off x="2642550" y="1515300"/>
            <a:ext cx="3858900" cy="21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9" name="Google Shape;209;p17"/>
          <p:cNvSpPr/>
          <p:nvPr/>
        </p:nvSpPr>
        <p:spPr>
          <a:xfrm rot="10800000">
            <a:off x="459050" y="331150"/>
            <a:ext cx="415800" cy="41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0" name="Google Shape;210;p17"/>
          <p:cNvCxnSpPr/>
          <p:nvPr/>
        </p:nvCxnSpPr>
        <p:spPr>
          <a:xfrm>
            <a:off x="205800" y="271800"/>
            <a:ext cx="8732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1" name="Google Shape;211;p17"/>
          <p:cNvCxnSpPr/>
          <p:nvPr/>
        </p:nvCxnSpPr>
        <p:spPr>
          <a:xfrm>
            <a:off x="205800" y="4784350"/>
            <a:ext cx="8732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2" name="Google Shape;212;p17"/>
          <p:cNvSpPr/>
          <p:nvPr/>
        </p:nvSpPr>
        <p:spPr>
          <a:xfrm flipH="1" rot="10800000">
            <a:off x="8720700" y="4828700"/>
            <a:ext cx="217500" cy="21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7"/>
          <p:cNvSpPr/>
          <p:nvPr/>
        </p:nvSpPr>
        <p:spPr>
          <a:xfrm flipH="1" rot="10800000">
            <a:off x="8216575" y="4348000"/>
            <a:ext cx="386100" cy="387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18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8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17" name="Google Shape;217;p18"/>
          <p:cNvGrpSpPr/>
          <p:nvPr/>
        </p:nvGrpSpPr>
        <p:grpSpPr>
          <a:xfrm flipH="1">
            <a:off x="200850" y="208475"/>
            <a:ext cx="8742300" cy="4734300"/>
            <a:chOff x="199150" y="208475"/>
            <a:chExt cx="8742300" cy="4734300"/>
          </a:xfrm>
        </p:grpSpPr>
        <p:sp>
          <p:nvSpPr>
            <p:cNvPr id="218" name="Google Shape;218;p18"/>
            <p:cNvSpPr/>
            <p:nvPr/>
          </p:nvSpPr>
          <p:spPr>
            <a:xfrm rot="10800000">
              <a:off x="530472" y="4782425"/>
              <a:ext cx="146100" cy="1464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19" name="Google Shape;219;p18"/>
            <p:cNvCxnSpPr/>
            <p:nvPr/>
          </p:nvCxnSpPr>
          <p:spPr>
            <a:xfrm>
              <a:off x="444500" y="208475"/>
              <a:ext cx="0" cy="47343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0" name="Google Shape;220;p18"/>
            <p:cNvCxnSpPr/>
            <p:nvPr/>
          </p:nvCxnSpPr>
          <p:spPr>
            <a:xfrm>
              <a:off x="199150" y="4706075"/>
              <a:ext cx="87423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21" name="Google Shape;221;p18"/>
          <p:cNvSpPr/>
          <p:nvPr/>
        </p:nvSpPr>
        <p:spPr>
          <a:xfrm flipH="1" rot="10800000">
            <a:off x="8235275" y="201175"/>
            <a:ext cx="316500" cy="317400"/>
          </a:xfrm>
          <a:prstGeom prst="rect">
            <a:avLst/>
          </a:prstGeom>
          <a:solidFill>
            <a:srgbClr val="BB1F1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8"/>
          <p:cNvSpPr/>
          <p:nvPr/>
        </p:nvSpPr>
        <p:spPr>
          <a:xfrm flipH="1" rot="10800000">
            <a:off x="200850" y="4395825"/>
            <a:ext cx="236100" cy="236700"/>
          </a:xfrm>
          <a:prstGeom prst="rect">
            <a:avLst/>
          </a:prstGeom>
          <a:solidFill>
            <a:srgbClr val="BB1F1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9"/>
          <p:cNvSpPr/>
          <p:nvPr>
            <p:ph idx="2" type="pic"/>
          </p:nvPr>
        </p:nvSpPr>
        <p:spPr>
          <a:xfrm>
            <a:off x="-11125" y="-13550"/>
            <a:ext cx="9155100" cy="51570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19"/>
          <p:cNvSpPr txBox="1"/>
          <p:nvPr>
            <p:ph idx="1" type="body"/>
          </p:nvPr>
        </p:nvSpPr>
        <p:spPr>
          <a:xfrm>
            <a:off x="3633600" y="539500"/>
            <a:ext cx="4797300" cy="127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500">
                <a:solidFill>
                  <a:schemeClr val="dk2"/>
                </a:solidFill>
                <a:latin typeface="Skranji"/>
                <a:ea typeface="Skranji"/>
                <a:cs typeface="Skranji"/>
                <a:sym typeface="Skranji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0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-75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0"/>
          <p:cNvSpPr txBox="1"/>
          <p:nvPr>
            <p:ph hasCustomPrompt="1" type="title"/>
          </p:nvPr>
        </p:nvSpPr>
        <p:spPr>
          <a:xfrm>
            <a:off x="2288700" y="2600138"/>
            <a:ext cx="4566600" cy="132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9" name="Google Shape;229;p20"/>
          <p:cNvSpPr txBox="1"/>
          <p:nvPr>
            <p:ph idx="1" type="body"/>
          </p:nvPr>
        </p:nvSpPr>
        <p:spPr>
          <a:xfrm>
            <a:off x="2288750" y="3926938"/>
            <a:ext cx="45666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" name="Google Shape;230;p20"/>
          <p:cNvSpPr/>
          <p:nvPr>
            <p:ph idx="2" type="pic"/>
          </p:nvPr>
        </p:nvSpPr>
        <p:spPr>
          <a:xfrm>
            <a:off x="724576" y="1675"/>
            <a:ext cx="7694700" cy="25032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31" name="Google Shape;231;p20"/>
          <p:cNvGrpSpPr/>
          <p:nvPr/>
        </p:nvGrpSpPr>
        <p:grpSpPr>
          <a:xfrm>
            <a:off x="191250" y="1675"/>
            <a:ext cx="8761500" cy="4954800"/>
            <a:chOff x="203975" y="1675"/>
            <a:chExt cx="8761500" cy="4954800"/>
          </a:xfrm>
        </p:grpSpPr>
        <p:cxnSp>
          <p:nvCxnSpPr>
            <p:cNvPr id="232" name="Google Shape;232;p20"/>
            <p:cNvCxnSpPr/>
            <p:nvPr/>
          </p:nvCxnSpPr>
          <p:spPr>
            <a:xfrm>
              <a:off x="203975" y="4460350"/>
              <a:ext cx="87615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3" name="Google Shape;233;p20"/>
            <p:cNvCxnSpPr/>
            <p:nvPr/>
          </p:nvCxnSpPr>
          <p:spPr>
            <a:xfrm>
              <a:off x="735088" y="1675"/>
              <a:ext cx="0" cy="49548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4" name="Google Shape;234;p20"/>
            <p:cNvCxnSpPr/>
            <p:nvPr/>
          </p:nvCxnSpPr>
          <p:spPr>
            <a:xfrm>
              <a:off x="8434363" y="1675"/>
              <a:ext cx="0" cy="49548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35" name="Google Shape;235;p20"/>
            <p:cNvSpPr/>
            <p:nvPr/>
          </p:nvSpPr>
          <p:spPr>
            <a:xfrm rot="10800000">
              <a:off x="8490637" y="4524885"/>
              <a:ext cx="387000" cy="388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0"/>
            <p:cNvSpPr/>
            <p:nvPr/>
          </p:nvSpPr>
          <p:spPr>
            <a:xfrm rot="10800000">
              <a:off x="256235" y="4524885"/>
              <a:ext cx="387000" cy="388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>
            <a:off x="-25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718800" y="1106500"/>
            <a:ext cx="7717500" cy="3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" name="Google Shape;22;p3"/>
          <p:cNvGrpSpPr/>
          <p:nvPr/>
        </p:nvGrpSpPr>
        <p:grpSpPr>
          <a:xfrm>
            <a:off x="207300" y="202525"/>
            <a:ext cx="8732100" cy="4740000"/>
            <a:chOff x="207300" y="202525"/>
            <a:chExt cx="8732100" cy="4740000"/>
          </a:xfrm>
        </p:grpSpPr>
        <p:sp>
          <p:nvSpPr>
            <p:cNvPr id="23" name="Google Shape;23;p3"/>
            <p:cNvSpPr/>
            <p:nvPr/>
          </p:nvSpPr>
          <p:spPr>
            <a:xfrm>
              <a:off x="8499723" y="4273733"/>
              <a:ext cx="268500" cy="268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" name="Google Shape;24;p3"/>
            <p:cNvCxnSpPr/>
            <p:nvPr/>
          </p:nvCxnSpPr>
          <p:spPr>
            <a:xfrm>
              <a:off x="207300" y="4608575"/>
              <a:ext cx="87321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3"/>
            <p:cNvCxnSpPr/>
            <p:nvPr/>
          </p:nvCxnSpPr>
          <p:spPr>
            <a:xfrm rot="10800000">
              <a:off x="8438500" y="202525"/>
              <a:ext cx="0" cy="47400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6" name="Google Shape;26;p3"/>
          <p:cNvSpPr/>
          <p:nvPr/>
        </p:nvSpPr>
        <p:spPr>
          <a:xfrm>
            <a:off x="202725" y="207775"/>
            <a:ext cx="416700" cy="417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8180024" y="4668777"/>
            <a:ext cx="185400" cy="18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4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21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1"/>
          <p:cNvSpPr txBox="1"/>
          <p:nvPr>
            <p:ph type="title"/>
          </p:nvPr>
        </p:nvSpPr>
        <p:spPr>
          <a:xfrm>
            <a:off x="4833910" y="970175"/>
            <a:ext cx="3535800" cy="9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40" name="Google Shape;240;p21"/>
          <p:cNvSpPr txBox="1"/>
          <p:nvPr>
            <p:ph idx="1" type="subTitle"/>
          </p:nvPr>
        </p:nvSpPr>
        <p:spPr>
          <a:xfrm>
            <a:off x="4833160" y="1993050"/>
            <a:ext cx="3537300" cy="41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1"/>
          <p:cNvSpPr txBox="1"/>
          <p:nvPr>
            <p:ph idx="2" type="title"/>
          </p:nvPr>
        </p:nvSpPr>
        <p:spPr>
          <a:xfrm>
            <a:off x="4833910" y="2738850"/>
            <a:ext cx="3535800" cy="98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42" name="Google Shape;242;p21"/>
          <p:cNvSpPr txBox="1"/>
          <p:nvPr>
            <p:ph idx="3" type="subTitle"/>
          </p:nvPr>
        </p:nvSpPr>
        <p:spPr>
          <a:xfrm>
            <a:off x="4833160" y="3761725"/>
            <a:ext cx="3537300" cy="41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1"/>
          <p:cNvSpPr/>
          <p:nvPr>
            <p:ph idx="4" type="pic"/>
          </p:nvPr>
        </p:nvSpPr>
        <p:spPr>
          <a:xfrm>
            <a:off x="713225" y="-25025"/>
            <a:ext cx="3858600" cy="5193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44" name="Google Shape;244;p21"/>
          <p:cNvGrpSpPr/>
          <p:nvPr/>
        </p:nvGrpSpPr>
        <p:grpSpPr>
          <a:xfrm>
            <a:off x="4524880" y="88379"/>
            <a:ext cx="4467262" cy="4962171"/>
            <a:chOff x="4564775" y="88379"/>
            <a:chExt cx="4467262" cy="4962171"/>
          </a:xfrm>
        </p:grpSpPr>
        <p:sp>
          <p:nvSpPr>
            <p:cNvPr id="245" name="Google Shape;245;p21"/>
            <p:cNvSpPr/>
            <p:nvPr/>
          </p:nvSpPr>
          <p:spPr>
            <a:xfrm rot="10800000">
              <a:off x="8743137" y="88379"/>
              <a:ext cx="288900" cy="2895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1"/>
            <p:cNvSpPr/>
            <p:nvPr/>
          </p:nvSpPr>
          <p:spPr>
            <a:xfrm rot="10800000">
              <a:off x="8319850" y="4761050"/>
              <a:ext cx="288900" cy="2895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47" name="Google Shape;247;p21"/>
            <p:cNvCxnSpPr/>
            <p:nvPr/>
          </p:nvCxnSpPr>
          <p:spPr>
            <a:xfrm>
              <a:off x="4564775" y="435938"/>
              <a:ext cx="44007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8" name="Google Shape;248;p21"/>
            <p:cNvCxnSpPr/>
            <p:nvPr/>
          </p:nvCxnSpPr>
          <p:spPr>
            <a:xfrm>
              <a:off x="4564775" y="4707563"/>
              <a:ext cx="44007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9" name="Google Shape;249;p21"/>
            <p:cNvCxnSpPr/>
            <p:nvPr/>
          </p:nvCxnSpPr>
          <p:spPr>
            <a:xfrm>
              <a:off x="8682200" y="204050"/>
              <a:ext cx="0" cy="47283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50" name="Google Shape;250;p21"/>
            <p:cNvSpPr/>
            <p:nvPr/>
          </p:nvSpPr>
          <p:spPr>
            <a:xfrm rot="10800000">
              <a:off x="8751125" y="4477025"/>
              <a:ext cx="165900" cy="1662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2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2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2"/>
          <p:cNvSpPr txBox="1"/>
          <p:nvPr>
            <p:ph idx="1" type="subTitle"/>
          </p:nvPr>
        </p:nvSpPr>
        <p:spPr>
          <a:xfrm flipH="1">
            <a:off x="948585" y="1526343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254" name="Google Shape;254;p22"/>
          <p:cNvSpPr txBox="1"/>
          <p:nvPr>
            <p:ph idx="2" type="subTitle"/>
          </p:nvPr>
        </p:nvSpPr>
        <p:spPr>
          <a:xfrm flipH="1">
            <a:off x="948585" y="1890588"/>
            <a:ext cx="2743200" cy="10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22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22"/>
          <p:cNvSpPr txBox="1"/>
          <p:nvPr>
            <p:ph idx="3" type="subTitle"/>
          </p:nvPr>
        </p:nvSpPr>
        <p:spPr>
          <a:xfrm flipH="1">
            <a:off x="1558165" y="3024518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257" name="Google Shape;257;p22"/>
          <p:cNvSpPr txBox="1"/>
          <p:nvPr>
            <p:ph idx="4" type="subTitle"/>
          </p:nvPr>
        </p:nvSpPr>
        <p:spPr>
          <a:xfrm flipH="1">
            <a:off x="1558165" y="3388763"/>
            <a:ext cx="2743200" cy="10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22"/>
          <p:cNvSpPr/>
          <p:nvPr>
            <p:ph idx="5" type="pic"/>
          </p:nvPr>
        </p:nvSpPr>
        <p:spPr>
          <a:xfrm flipH="1">
            <a:off x="4893450" y="1526350"/>
            <a:ext cx="3537300" cy="36171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59" name="Google Shape;259;p22"/>
          <p:cNvGrpSpPr/>
          <p:nvPr/>
        </p:nvGrpSpPr>
        <p:grpSpPr>
          <a:xfrm>
            <a:off x="153388" y="212100"/>
            <a:ext cx="8165187" cy="4812449"/>
            <a:chOff x="153388" y="212100"/>
            <a:chExt cx="8165187" cy="4812449"/>
          </a:xfrm>
        </p:grpSpPr>
        <p:sp>
          <p:nvSpPr>
            <p:cNvPr id="260" name="Google Shape;260;p22"/>
            <p:cNvSpPr/>
            <p:nvPr/>
          </p:nvSpPr>
          <p:spPr>
            <a:xfrm rot="10800000">
              <a:off x="153388" y="4696949"/>
              <a:ext cx="326700" cy="3276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61" name="Google Shape;261;p22"/>
            <p:cNvCxnSpPr/>
            <p:nvPr/>
          </p:nvCxnSpPr>
          <p:spPr>
            <a:xfrm>
              <a:off x="201175" y="4621150"/>
              <a:ext cx="81174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2" name="Google Shape;262;p22"/>
            <p:cNvCxnSpPr/>
            <p:nvPr/>
          </p:nvCxnSpPr>
          <p:spPr>
            <a:xfrm rot="10800000">
              <a:off x="546750" y="212100"/>
              <a:ext cx="0" cy="47361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3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3"/>
          <p:cNvSpPr txBox="1"/>
          <p:nvPr>
            <p:ph type="title"/>
          </p:nvPr>
        </p:nvSpPr>
        <p:spPr>
          <a:xfrm>
            <a:off x="713225" y="1197188"/>
            <a:ext cx="3108900" cy="17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6" name="Google Shape;266;p23"/>
          <p:cNvSpPr txBox="1"/>
          <p:nvPr>
            <p:ph idx="1" type="subTitle"/>
          </p:nvPr>
        </p:nvSpPr>
        <p:spPr>
          <a:xfrm>
            <a:off x="721450" y="2968300"/>
            <a:ext cx="3108900" cy="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3"/>
          <p:cNvSpPr/>
          <p:nvPr>
            <p:ph idx="2" type="pic"/>
          </p:nvPr>
        </p:nvSpPr>
        <p:spPr>
          <a:xfrm>
            <a:off x="5072175" y="787075"/>
            <a:ext cx="3358800" cy="3569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68" name="Google Shape;268;p23"/>
          <p:cNvGrpSpPr/>
          <p:nvPr/>
        </p:nvGrpSpPr>
        <p:grpSpPr>
          <a:xfrm>
            <a:off x="201125" y="193179"/>
            <a:ext cx="8741700" cy="4762100"/>
            <a:chOff x="201125" y="193179"/>
            <a:chExt cx="8741700" cy="4762100"/>
          </a:xfrm>
        </p:grpSpPr>
        <p:cxnSp>
          <p:nvCxnSpPr>
            <p:cNvPr id="269" name="Google Shape;269;p23"/>
            <p:cNvCxnSpPr/>
            <p:nvPr/>
          </p:nvCxnSpPr>
          <p:spPr>
            <a:xfrm rot="10800000">
              <a:off x="201125" y="548750"/>
              <a:ext cx="87417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0" name="Google Shape;270;p23"/>
            <p:cNvCxnSpPr/>
            <p:nvPr/>
          </p:nvCxnSpPr>
          <p:spPr>
            <a:xfrm>
              <a:off x="560837" y="207600"/>
              <a:ext cx="0" cy="47283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1" name="Google Shape;271;p23"/>
            <p:cNvCxnSpPr/>
            <p:nvPr/>
          </p:nvCxnSpPr>
          <p:spPr>
            <a:xfrm rot="10800000">
              <a:off x="201125" y="4606050"/>
              <a:ext cx="87417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2" name="Google Shape;272;p23"/>
            <p:cNvCxnSpPr/>
            <p:nvPr/>
          </p:nvCxnSpPr>
          <p:spPr>
            <a:xfrm>
              <a:off x="8433987" y="207600"/>
              <a:ext cx="0" cy="47283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73" name="Google Shape;273;p23"/>
            <p:cNvSpPr/>
            <p:nvPr/>
          </p:nvSpPr>
          <p:spPr>
            <a:xfrm flipH="1" rot="10800000">
              <a:off x="201125" y="193179"/>
              <a:ext cx="288900" cy="28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3"/>
            <p:cNvSpPr/>
            <p:nvPr/>
          </p:nvSpPr>
          <p:spPr>
            <a:xfrm flipH="1" rot="10800000">
              <a:off x="201125" y="4665779"/>
              <a:ext cx="288900" cy="28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3"/>
            <p:cNvSpPr/>
            <p:nvPr/>
          </p:nvSpPr>
          <p:spPr>
            <a:xfrm flipH="1" rot="10800000">
              <a:off x="624425" y="4360977"/>
              <a:ext cx="170700" cy="171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276;p23"/>
          <p:cNvSpPr/>
          <p:nvPr/>
        </p:nvSpPr>
        <p:spPr>
          <a:xfrm flipH="1" rot="10800000">
            <a:off x="8515450" y="632347"/>
            <a:ext cx="465900" cy="46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"/>
          <p:cNvSpPr txBox="1"/>
          <p:nvPr>
            <p:ph type="title"/>
          </p:nvPr>
        </p:nvSpPr>
        <p:spPr>
          <a:xfrm>
            <a:off x="5130963" y="1420550"/>
            <a:ext cx="2468100" cy="11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0" name="Google Shape;280;p24"/>
          <p:cNvSpPr txBox="1"/>
          <p:nvPr>
            <p:ph idx="1" type="subTitle"/>
          </p:nvPr>
        </p:nvSpPr>
        <p:spPr>
          <a:xfrm>
            <a:off x="5137488" y="2583250"/>
            <a:ext cx="24624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81" name="Google Shape;281;p24"/>
          <p:cNvGrpSpPr/>
          <p:nvPr/>
        </p:nvGrpSpPr>
        <p:grpSpPr>
          <a:xfrm>
            <a:off x="196150" y="212025"/>
            <a:ext cx="8729400" cy="4736100"/>
            <a:chOff x="196150" y="212025"/>
            <a:chExt cx="8729400" cy="4736100"/>
          </a:xfrm>
        </p:grpSpPr>
        <p:grpSp>
          <p:nvGrpSpPr>
            <p:cNvPr id="282" name="Google Shape;282;p24"/>
            <p:cNvGrpSpPr/>
            <p:nvPr/>
          </p:nvGrpSpPr>
          <p:grpSpPr>
            <a:xfrm>
              <a:off x="196150" y="212025"/>
              <a:ext cx="8729400" cy="4736100"/>
              <a:chOff x="196150" y="212025"/>
              <a:chExt cx="8729400" cy="4736100"/>
            </a:xfrm>
          </p:grpSpPr>
          <p:sp>
            <p:nvSpPr>
              <p:cNvPr id="283" name="Google Shape;283;p24"/>
              <p:cNvSpPr/>
              <p:nvPr/>
            </p:nvSpPr>
            <p:spPr>
              <a:xfrm flipH="1" rot="10800000">
                <a:off x="8510475" y="220652"/>
                <a:ext cx="410700" cy="411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84" name="Google Shape;284;p24"/>
              <p:cNvCxnSpPr/>
              <p:nvPr/>
            </p:nvCxnSpPr>
            <p:spPr>
              <a:xfrm rot="10800000">
                <a:off x="196150" y="715200"/>
                <a:ext cx="87294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85" name="Google Shape;285;p24"/>
              <p:cNvSpPr/>
              <p:nvPr/>
            </p:nvSpPr>
            <p:spPr>
              <a:xfrm flipH="1" rot="10800000">
                <a:off x="8080250" y="786950"/>
                <a:ext cx="262800" cy="2637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24"/>
              <p:cNvSpPr/>
              <p:nvPr/>
            </p:nvSpPr>
            <p:spPr>
              <a:xfrm flipH="1" rot="10800000">
                <a:off x="201175" y="4627724"/>
                <a:ext cx="319500" cy="3204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87" name="Google Shape;287;p24"/>
              <p:cNvCxnSpPr/>
              <p:nvPr/>
            </p:nvCxnSpPr>
            <p:spPr>
              <a:xfrm>
                <a:off x="601999" y="212025"/>
                <a:ext cx="0" cy="4736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88" name="Google Shape;288;p24"/>
              <p:cNvSpPr/>
              <p:nvPr/>
            </p:nvSpPr>
            <p:spPr>
              <a:xfrm flipH="1" rot="10800000">
                <a:off x="371700" y="493800"/>
                <a:ext cx="172800" cy="1734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89" name="Google Shape;289;p24"/>
            <p:cNvCxnSpPr/>
            <p:nvPr/>
          </p:nvCxnSpPr>
          <p:spPr>
            <a:xfrm>
              <a:off x="8437049" y="212025"/>
              <a:ext cx="0" cy="47361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5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5"/>
          <p:cNvSpPr txBox="1"/>
          <p:nvPr>
            <p:ph type="title"/>
          </p:nvPr>
        </p:nvSpPr>
        <p:spPr>
          <a:xfrm>
            <a:off x="4450650" y="539500"/>
            <a:ext cx="35208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3" name="Google Shape;293;p25"/>
          <p:cNvSpPr txBox="1"/>
          <p:nvPr>
            <p:ph idx="1" type="subTitle"/>
          </p:nvPr>
        </p:nvSpPr>
        <p:spPr>
          <a:xfrm>
            <a:off x="4455300" y="1523000"/>
            <a:ext cx="3511500" cy="11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5"/>
          <p:cNvSpPr/>
          <p:nvPr>
            <p:ph idx="2" type="pic"/>
          </p:nvPr>
        </p:nvSpPr>
        <p:spPr>
          <a:xfrm>
            <a:off x="713225" y="9050"/>
            <a:ext cx="30381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95" name="Google Shape;295;p25"/>
          <p:cNvGrpSpPr/>
          <p:nvPr/>
        </p:nvGrpSpPr>
        <p:grpSpPr>
          <a:xfrm>
            <a:off x="3750075" y="204050"/>
            <a:ext cx="5167500" cy="4769975"/>
            <a:chOff x="3750075" y="204050"/>
            <a:chExt cx="5167500" cy="4769975"/>
          </a:xfrm>
        </p:grpSpPr>
        <p:cxnSp>
          <p:nvCxnSpPr>
            <p:cNvPr id="296" name="Google Shape;296;p25"/>
            <p:cNvCxnSpPr/>
            <p:nvPr/>
          </p:nvCxnSpPr>
          <p:spPr>
            <a:xfrm rot="10800000">
              <a:off x="3750075" y="495875"/>
              <a:ext cx="51675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7" name="Google Shape;297;p25"/>
            <p:cNvCxnSpPr/>
            <p:nvPr/>
          </p:nvCxnSpPr>
          <p:spPr>
            <a:xfrm rot="10800000">
              <a:off x="3750075" y="4704275"/>
              <a:ext cx="51675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8" name="Google Shape;298;p25"/>
            <p:cNvCxnSpPr/>
            <p:nvPr/>
          </p:nvCxnSpPr>
          <p:spPr>
            <a:xfrm>
              <a:off x="8566150" y="204050"/>
              <a:ext cx="0" cy="47682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99" name="Google Shape;299;p25"/>
            <p:cNvSpPr/>
            <p:nvPr/>
          </p:nvSpPr>
          <p:spPr>
            <a:xfrm flipH="1" rot="10800000">
              <a:off x="8652550" y="204050"/>
              <a:ext cx="217200" cy="217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5"/>
            <p:cNvSpPr/>
            <p:nvPr/>
          </p:nvSpPr>
          <p:spPr>
            <a:xfrm flipH="1" rot="10800000">
              <a:off x="8652550" y="4756525"/>
              <a:ext cx="217200" cy="217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1" name="Google Shape;301;p25"/>
          <p:cNvSpPr txBox="1"/>
          <p:nvPr/>
        </p:nvSpPr>
        <p:spPr>
          <a:xfrm>
            <a:off x="4075975" y="4123967"/>
            <a:ext cx="43548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b="1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/>
              </a:rPr>
              <a:t>Slidesgo</a:t>
            </a:r>
            <a:r>
              <a:rPr b="0" i="0" lang="en" sz="11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b="1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/>
              </a:rPr>
              <a:t>Flaticon</a:t>
            </a:r>
            <a:r>
              <a:rPr b="1" i="0" lang="en" sz="11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0" i="0" lang="en" sz="11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and infographics &amp; images by </a:t>
            </a:r>
            <a:r>
              <a:rPr b="1" i="0" lang="en" sz="1100" u="none" cap="none" strike="noStrike">
                <a:solidFill>
                  <a:schemeClr val="hlink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5"/>
              </a:rPr>
              <a:t>Freepik</a:t>
            </a:r>
            <a:endParaRPr b="1" i="0" sz="11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2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26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6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5" name="Google Shape;305;p26"/>
          <p:cNvSpPr txBox="1"/>
          <p:nvPr>
            <p:ph idx="1" type="subTitle"/>
          </p:nvPr>
        </p:nvSpPr>
        <p:spPr>
          <a:xfrm>
            <a:off x="713250" y="1117575"/>
            <a:ext cx="7717500" cy="31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306" name="Google Shape;306;p26"/>
          <p:cNvCxnSpPr/>
          <p:nvPr/>
        </p:nvCxnSpPr>
        <p:spPr>
          <a:xfrm rot="10800000">
            <a:off x="8699500" y="208475"/>
            <a:ext cx="0" cy="47343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7" name="Google Shape;307;p26"/>
          <p:cNvSpPr/>
          <p:nvPr/>
        </p:nvSpPr>
        <p:spPr>
          <a:xfrm flipH="1">
            <a:off x="8221120" y="4576125"/>
            <a:ext cx="408000" cy="409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6"/>
          <p:cNvSpPr/>
          <p:nvPr/>
        </p:nvSpPr>
        <p:spPr>
          <a:xfrm flipH="1">
            <a:off x="8775214" y="4225193"/>
            <a:ext cx="236100" cy="23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6"/>
          <p:cNvSpPr/>
          <p:nvPr/>
        </p:nvSpPr>
        <p:spPr>
          <a:xfrm flipH="1">
            <a:off x="193700" y="186825"/>
            <a:ext cx="236100" cy="23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0" name="Google Shape;310;p26"/>
          <p:cNvCxnSpPr/>
          <p:nvPr/>
        </p:nvCxnSpPr>
        <p:spPr>
          <a:xfrm rot="10800000">
            <a:off x="165975" y="4529125"/>
            <a:ext cx="8769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3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27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7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4" name="Google Shape;314;p27"/>
          <p:cNvSpPr txBox="1"/>
          <p:nvPr>
            <p:ph idx="1" type="body"/>
          </p:nvPr>
        </p:nvSpPr>
        <p:spPr>
          <a:xfrm>
            <a:off x="713225" y="1069250"/>
            <a:ext cx="3856500" cy="3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5" name="Google Shape;315;p27"/>
          <p:cNvSpPr txBox="1"/>
          <p:nvPr>
            <p:ph idx="2" type="body"/>
          </p:nvPr>
        </p:nvSpPr>
        <p:spPr>
          <a:xfrm>
            <a:off x="4582050" y="1069250"/>
            <a:ext cx="3856500" cy="3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316" name="Google Shape;316;p27"/>
          <p:cNvGrpSpPr/>
          <p:nvPr/>
        </p:nvGrpSpPr>
        <p:grpSpPr>
          <a:xfrm rot="10800000">
            <a:off x="255447" y="208475"/>
            <a:ext cx="8610900" cy="4734300"/>
            <a:chOff x="199150" y="208475"/>
            <a:chExt cx="8610900" cy="4734300"/>
          </a:xfrm>
        </p:grpSpPr>
        <p:sp>
          <p:nvSpPr>
            <p:cNvPr id="317" name="Google Shape;317;p27"/>
            <p:cNvSpPr/>
            <p:nvPr/>
          </p:nvSpPr>
          <p:spPr>
            <a:xfrm rot="10800000">
              <a:off x="530472" y="4782425"/>
              <a:ext cx="146100" cy="146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18" name="Google Shape;318;p27"/>
            <p:cNvCxnSpPr/>
            <p:nvPr/>
          </p:nvCxnSpPr>
          <p:spPr>
            <a:xfrm>
              <a:off x="444500" y="208475"/>
              <a:ext cx="0" cy="47343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19" name="Google Shape;319;p27"/>
            <p:cNvCxnSpPr/>
            <p:nvPr/>
          </p:nvCxnSpPr>
          <p:spPr>
            <a:xfrm>
              <a:off x="199150" y="4706075"/>
              <a:ext cx="86109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20" name="Google Shape;320;p27"/>
          <p:cNvSpPr/>
          <p:nvPr/>
        </p:nvSpPr>
        <p:spPr>
          <a:xfrm>
            <a:off x="201175" y="4721050"/>
            <a:ext cx="289200" cy="28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29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4" name="Google Shape;324;p29"/>
          <p:cNvCxnSpPr/>
          <p:nvPr/>
        </p:nvCxnSpPr>
        <p:spPr>
          <a:xfrm rot="10800000">
            <a:off x="201075" y="495875"/>
            <a:ext cx="8716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5" name="Google Shape;325;p29"/>
          <p:cNvCxnSpPr/>
          <p:nvPr/>
        </p:nvCxnSpPr>
        <p:spPr>
          <a:xfrm rot="10800000">
            <a:off x="201075" y="4704275"/>
            <a:ext cx="8716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6" name="Google Shape;326;p29"/>
          <p:cNvCxnSpPr/>
          <p:nvPr/>
        </p:nvCxnSpPr>
        <p:spPr>
          <a:xfrm>
            <a:off x="8574300" y="204050"/>
            <a:ext cx="0" cy="47682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7" name="Google Shape;327;p29"/>
          <p:cNvSpPr/>
          <p:nvPr/>
        </p:nvSpPr>
        <p:spPr>
          <a:xfrm flipH="1" rot="10800000">
            <a:off x="8652550" y="204050"/>
            <a:ext cx="217200" cy="21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9"/>
          <p:cNvSpPr/>
          <p:nvPr/>
        </p:nvSpPr>
        <p:spPr>
          <a:xfrm flipH="1" rot="10800000">
            <a:off x="8652550" y="4756525"/>
            <a:ext cx="217200" cy="21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9" name="Google Shape;329;p29"/>
          <p:cNvCxnSpPr/>
          <p:nvPr/>
        </p:nvCxnSpPr>
        <p:spPr>
          <a:xfrm>
            <a:off x="569700" y="204050"/>
            <a:ext cx="0" cy="47682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0" name="Google Shape;330;p29"/>
          <p:cNvSpPr/>
          <p:nvPr/>
        </p:nvSpPr>
        <p:spPr>
          <a:xfrm flipH="1" rot="10800000">
            <a:off x="280175" y="204050"/>
            <a:ext cx="217200" cy="21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9"/>
          <p:cNvSpPr/>
          <p:nvPr/>
        </p:nvSpPr>
        <p:spPr>
          <a:xfrm flipH="1" rot="10800000">
            <a:off x="280175" y="4756525"/>
            <a:ext cx="217200" cy="21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0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4" name="Google Shape;334;p30"/>
          <p:cNvCxnSpPr/>
          <p:nvPr/>
        </p:nvCxnSpPr>
        <p:spPr>
          <a:xfrm rot="10800000">
            <a:off x="201075" y="4704275"/>
            <a:ext cx="8716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5" name="Google Shape;335;p30"/>
          <p:cNvSpPr/>
          <p:nvPr/>
        </p:nvSpPr>
        <p:spPr>
          <a:xfrm flipH="1" rot="10800000">
            <a:off x="8473450" y="204000"/>
            <a:ext cx="396300" cy="39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0"/>
          <p:cNvSpPr/>
          <p:nvPr/>
        </p:nvSpPr>
        <p:spPr>
          <a:xfrm flipH="1" rot="10800000">
            <a:off x="8459025" y="4491100"/>
            <a:ext cx="151200" cy="151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7" name="Google Shape;337;p30"/>
          <p:cNvCxnSpPr/>
          <p:nvPr/>
        </p:nvCxnSpPr>
        <p:spPr>
          <a:xfrm>
            <a:off x="569700" y="204050"/>
            <a:ext cx="0" cy="47682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8" name="Google Shape;338;p30"/>
          <p:cNvSpPr/>
          <p:nvPr/>
        </p:nvSpPr>
        <p:spPr>
          <a:xfrm flipH="1" rot="10800000">
            <a:off x="280175" y="4756525"/>
            <a:ext cx="217200" cy="217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0"/>
          <p:cNvSpPr/>
          <p:nvPr/>
        </p:nvSpPr>
        <p:spPr>
          <a:xfrm flipH="1" rot="10800000">
            <a:off x="647975" y="4316175"/>
            <a:ext cx="318600" cy="31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kranji"/>
              <a:buNone/>
              <a:defRPr sz="3500">
                <a:solidFill>
                  <a:schemeClr val="dk2"/>
                </a:solidFill>
                <a:latin typeface="Skranji"/>
                <a:ea typeface="Skranji"/>
                <a:cs typeface="Skranji"/>
                <a:sym typeface="Skranj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sz="2800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sz="2800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sz="2800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sz="2800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sz="2800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sz="2800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sz="2800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sz="2800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2" type="title"/>
          </p:nvPr>
        </p:nvSpPr>
        <p:spPr>
          <a:xfrm>
            <a:off x="2238875" y="1150905"/>
            <a:ext cx="807600" cy="73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2" name="Google Shape;32;p4"/>
          <p:cNvSpPr txBox="1"/>
          <p:nvPr>
            <p:ph idx="1" type="subTitle"/>
          </p:nvPr>
        </p:nvSpPr>
        <p:spPr>
          <a:xfrm>
            <a:off x="1117103" y="1891049"/>
            <a:ext cx="30513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3" type="subTitle"/>
          </p:nvPr>
        </p:nvSpPr>
        <p:spPr>
          <a:xfrm>
            <a:off x="1593509" y="2272408"/>
            <a:ext cx="2098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4" type="title"/>
          </p:nvPr>
        </p:nvSpPr>
        <p:spPr>
          <a:xfrm>
            <a:off x="6097600" y="1150830"/>
            <a:ext cx="807600" cy="73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5" name="Google Shape;35;p4"/>
          <p:cNvSpPr txBox="1"/>
          <p:nvPr>
            <p:ph idx="5" type="subTitle"/>
          </p:nvPr>
        </p:nvSpPr>
        <p:spPr>
          <a:xfrm>
            <a:off x="4975897" y="1891049"/>
            <a:ext cx="30510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6" type="subTitle"/>
          </p:nvPr>
        </p:nvSpPr>
        <p:spPr>
          <a:xfrm>
            <a:off x="5452146" y="2272408"/>
            <a:ext cx="2098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7" type="title"/>
          </p:nvPr>
        </p:nvSpPr>
        <p:spPr>
          <a:xfrm>
            <a:off x="2238975" y="2920280"/>
            <a:ext cx="807600" cy="73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38" name="Google Shape;38;p4"/>
          <p:cNvSpPr txBox="1"/>
          <p:nvPr>
            <p:ph idx="8" type="subTitle"/>
          </p:nvPr>
        </p:nvSpPr>
        <p:spPr>
          <a:xfrm>
            <a:off x="1117109" y="3667355"/>
            <a:ext cx="30513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9" type="subTitle"/>
          </p:nvPr>
        </p:nvSpPr>
        <p:spPr>
          <a:xfrm>
            <a:off x="1593509" y="4048719"/>
            <a:ext cx="2098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3" type="title"/>
          </p:nvPr>
        </p:nvSpPr>
        <p:spPr>
          <a:xfrm>
            <a:off x="6097700" y="2920280"/>
            <a:ext cx="807600" cy="73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41" name="Google Shape;41;p4"/>
          <p:cNvSpPr txBox="1"/>
          <p:nvPr>
            <p:ph idx="14" type="subTitle"/>
          </p:nvPr>
        </p:nvSpPr>
        <p:spPr>
          <a:xfrm>
            <a:off x="4975896" y="3667355"/>
            <a:ext cx="30510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5" type="subTitle"/>
          </p:nvPr>
        </p:nvSpPr>
        <p:spPr>
          <a:xfrm>
            <a:off x="5452146" y="4048719"/>
            <a:ext cx="20985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3" name="Google Shape;43;p4"/>
          <p:cNvGrpSpPr/>
          <p:nvPr/>
        </p:nvGrpSpPr>
        <p:grpSpPr>
          <a:xfrm flipH="1" rot="10800000">
            <a:off x="207300" y="202550"/>
            <a:ext cx="8736562" cy="4735050"/>
            <a:chOff x="207300" y="202550"/>
            <a:chExt cx="8736562" cy="4735050"/>
          </a:xfrm>
        </p:grpSpPr>
        <p:sp>
          <p:nvSpPr>
            <p:cNvPr id="44" name="Google Shape;44;p4"/>
            <p:cNvSpPr/>
            <p:nvPr/>
          </p:nvSpPr>
          <p:spPr>
            <a:xfrm>
              <a:off x="8675362" y="4668800"/>
              <a:ext cx="268500" cy="2688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" name="Google Shape;45;p4"/>
            <p:cNvCxnSpPr/>
            <p:nvPr/>
          </p:nvCxnSpPr>
          <p:spPr>
            <a:xfrm>
              <a:off x="207300" y="4608575"/>
              <a:ext cx="87321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6" name="Google Shape;46;p4"/>
            <p:cNvCxnSpPr/>
            <p:nvPr/>
          </p:nvCxnSpPr>
          <p:spPr>
            <a:xfrm rot="10800000">
              <a:off x="8606391" y="202550"/>
              <a:ext cx="0" cy="46311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5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5"/>
          <p:cNvSpPr txBox="1"/>
          <p:nvPr>
            <p:ph type="title"/>
          </p:nvPr>
        </p:nvSpPr>
        <p:spPr>
          <a:xfrm>
            <a:off x="794025" y="1460575"/>
            <a:ext cx="4010100" cy="76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5"/>
          <p:cNvSpPr txBox="1"/>
          <p:nvPr>
            <p:ph idx="1" type="subTitle"/>
          </p:nvPr>
        </p:nvSpPr>
        <p:spPr>
          <a:xfrm>
            <a:off x="794025" y="2236025"/>
            <a:ext cx="40101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5"/>
          <p:cNvSpPr/>
          <p:nvPr>
            <p:ph idx="2" type="pic"/>
          </p:nvPr>
        </p:nvSpPr>
        <p:spPr>
          <a:xfrm>
            <a:off x="5186350" y="208475"/>
            <a:ext cx="3965400" cy="47127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52" name="Google Shape;52;p5"/>
          <p:cNvGrpSpPr/>
          <p:nvPr/>
        </p:nvGrpSpPr>
        <p:grpSpPr>
          <a:xfrm>
            <a:off x="203475" y="66634"/>
            <a:ext cx="8739600" cy="4999782"/>
            <a:chOff x="203475" y="66634"/>
            <a:chExt cx="8739600" cy="4999782"/>
          </a:xfrm>
        </p:grpSpPr>
        <p:sp>
          <p:nvSpPr>
            <p:cNvPr id="53" name="Google Shape;53;p5"/>
            <p:cNvSpPr/>
            <p:nvPr/>
          </p:nvSpPr>
          <p:spPr>
            <a:xfrm flipH="1" rot="10800000">
              <a:off x="251474" y="66634"/>
              <a:ext cx="299700" cy="300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4" name="Google Shape;54;p5"/>
            <p:cNvCxnSpPr/>
            <p:nvPr/>
          </p:nvCxnSpPr>
          <p:spPr>
            <a:xfrm>
              <a:off x="217538" y="431375"/>
              <a:ext cx="87186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" name="Google Shape;55;p5"/>
            <p:cNvCxnSpPr/>
            <p:nvPr/>
          </p:nvCxnSpPr>
          <p:spPr>
            <a:xfrm>
              <a:off x="633164" y="201350"/>
              <a:ext cx="0" cy="47415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6" name="Google Shape;56;p5"/>
            <p:cNvCxnSpPr/>
            <p:nvPr/>
          </p:nvCxnSpPr>
          <p:spPr>
            <a:xfrm>
              <a:off x="203475" y="4698575"/>
              <a:ext cx="87396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7" name="Google Shape;57;p5"/>
            <p:cNvSpPr/>
            <p:nvPr/>
          </p:nvSpPr>
          <p:spPr>
            <a:xfrm flipH="1" rot="10800000">
              <a:off x="251474" y="4766116"/>
              <a:ext cx="299700" cy="300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6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6"/>
          <p:cNvSpPr txBox="1"/>
          <p:nvPr>
            <p:ph idx="1" type="subTitle"/>
          </p:nvPr>
        </p:nvSpPr>
        <p:spPr>
          <a:xfrm flipH="1">
            <a:off x="3978688" y="3140100"/>
            <a:ext cx="3858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61" name="Google Shape;61;p6"/>
          <p:cNvSpPr txBox="1"/>
          <p:nvPr>
            <p:ph idx="2" type="subTitle"/>
          </p:nvPr>
        </p:nvSpPr>
        <p:spPr>
          <a:xfrm flipH="1">
            <a:off x="3978688" y="1538400"/>
            <a:ext cx="3858900" cy="16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6"/>
          <p:cNvSpPr/>
          <p:nvPr>
            <p:ph idx="3" type="pic"/>
          </p:nvPr>
        </p:nvSpPr>
        <p:spPr>
          <a:xfrm flipH="1">
            <a:off x="144" y="0"/>
            <a:ext cx="35595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63" name="Google Shape;63;p6"/>
          <p:cNvGrpSpPr/>
          <p:nvPr/>
        </p:nvGrpSpPr>
        <p:grpSpPr>
          <a:xfrm>
            <a:off x="3559750" y="183675"/>
            <a:ext cx="5376300" cy="4755300"/>
            <a:chOff x="3559750" y="183675"/>
            <a:chExt cx="5376300" cy="4755300"/>
          </a:xfrm>
        </p:grpSpPr>
        <p:sp>
          <p:nvSpPr>
            <p:cNvPr id="64" name="Google Shape;64;p6"/>
            <p:cNvSpPr/>
            <p:nvPr/>
          </p:nvSpPr>
          <p:spPr>
            <a:xfrm>
              <a:off x="8385751" y="4369488"/>
              <a:ext cx="467100" cy="467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5" name="Google Shape;65;p6"/>
            <p:cNvGrpSpPr/>
            <p:nvPr/>
          </p:nvGrpSpPr>
          <p:grpSpPr>
            <a:xfrm flipH="1" rot="10800000">
              <a:off x="3559750" y="183675"/>
              <a:ext cx="5376300" cy="4755300"/>
              <a:chOff x="3559750" y="183675"/>
              <a:chExt cx="5376300" cy="4755300"/>
            </a:xfrm>
          </p:grpSpPr>
          <p:cxnSp>
            <p:nvCxnSpPr>
              <p:cNvPr id="66" name="Google Shape;66;p6"/>
              <p:cNvCxnSpPr/>
              <p:nvPr/>
            </p:nvCxnSpPr>
            <p:spPr>
              <a:xfrm>
                <a:off x="3559750" y="814125"/>
                <a:ext cx="537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7" name="Google Shape;67;p6"/>
              <p:cNvCxnSpPr/>
              <p:nvPr/>
            </p:nvCxnSpPr>
            <p:spPr>
              <a:xfrm>
                <a:off x="8294025" y="183675"/>
                <a:ext cx="0" cy="4755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68" name="Google Shape;68;p6"/>
            <p:cNvSpPr/>
            <p:nvPr/>
          </p:nvSpPr>
          <p:spPr>
            <a:xfrm>
              <a:off x="8067375" y="4079513"/>
              <a:ext cx="158400" cy="158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7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7"/>
          <p:cNvSpPr txBox="1"/>
          <p:nvPr>
            <p:ph idx="1" type="subTitle"/>
          </p:nvPr>
        </p:nvSpPr>
        <p:spPr>
          <a:xfrm flipH="1">
            <a:off x="1253385" y="2412706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2" type="subTitle"/>
          </p:nvPr>
        </p:nvSpPr>
        <p:spPr>
          <a:xfrm flipH="1">
            <a:off x="1253385" y="2776950"/>
            <a:ext cx="2743200" cy="10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7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7"/>
          <p:cNvSpPr txBox="1"/>
          <p:nvPr>
            <p:ph idx="3" type="subTitle"/>
          </p:nvPr>
        </p:nvSpPr>
        <p:spPr>
          <a:xfrm flipH="1">
            <a:off x="5147415" y="2412706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75" name="Google Shape;75;p7"/>
          <p:cNvSpPr txBox="1"/>
          <p:nvPr>
            <p:ph idx="4" type="subTitle"/>
          </p:nvPr>
        </p:nvSpPr>
        <p:spPr>
          <a:xfrm flipH="1">
            <a:off x="5147415" y="2776950"/>
            <a:ext cx="2743200" cy="10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6" name="Google Shape;76;p7"/>
          <p:cNvGrpSpPr/>
          <p:nvPr/>
        </p:nvGrpSpPr>
        <p:grpSpPr>
          <a:xfrm>
            <a:off x="199400" y="123675"/>
            <a:ext cx="8743800" cy="4819175"/>
            <a:chOff x="199400" y="123675"/>
            <a:chExt cx="8743800" cy="4819175"/>
          </a:xfrm>
        </p:grpSpPr>
        <p:grpSp>
          <p:nvGrpSpPr>
            <p:cNvPr id="77" name="Google Shape;77;p7"/>
            <p:cNvGrpSpPr/>
            <p:nvPr/>
          </p:nvGrpSpPr>
          <p:grpSpPr>
            <a:xfrm>
              <a:off x="199400" y="201350"/>
              <a:ext cx="8743800" cy="4741500"/>
              <a:chOff x="199400" y="201350"/>
              <a:chExt cx="8743800" cy="4741500"/>
            </a:xfrm>
          </p:grpSpPr>
          <p:cxnSp>
            <p:nvCxnSpPr>
              <p:cNvPr id="78" name="Google Shape;78;p7"/>
              <p:cNvCxnSpPr/>
              <p:nvPr/>
            </p:nvCxnSpPr>
            <p:spPr>
              <a:xfrm>
                <a:off x="8490236" y="201350"/>
                <a:ext cx="0" cy="4741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9" name="Google Shape;79;p7"/>
              <p:cNvCxnSpPr/>
              <p:nvPr/>
            </p:nvCxnSpPr>
            <p:spPr>
              <a:xfrm rot="10800000">
                <a:off x="199400" y="4546175"/>
                <a:ext cx="8743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0" name="Google Shape;80;p7"/>
              <p:cNvSpPr/>
              <p:nvPr/>
            </p:nvSpPr>
            <p:spPr>
              <a:xfrm rot="10800000">
                <a:off x="236575" y="3997200"/>
                <a:ext cx="485700" cy="486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7"/>
              <p:cNvSpPr/>
              <p:nvPr/>
            </p:nvSpPr>
            <p:spPr>
              <a:xfrm rot="10800000">
                <a:off x="8549725" y="921150"/>
                <a:ext cx="282000" cy="282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 rot="10800000">
                <a:off x="8583176" y="4635350"/>
                <a:ext cx="299700" cy="3003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3" name="Google Shape;83;p7"/>
            <p:cNvSpPr/>
            <p:nvPr/>
          </p:nvSpPr>
          <p:spPr>
            <a:xfrm rot="10800000">
              <a:off x="8015225" y="123675"/>
              <a:ext cx="415500" cy="416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8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8"/>
          <p:cNvSpPr txBox="1"/>
          <p:nvPr>
            <p:ph idx="1" type="subTitle"/>
          </p:nvPr>
        </p:nvSpPr>
        <p:spPr>
          <a:xfrm flipH="1">
            <a:off x="809198" y="2793700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87" name="Google Shape;87;p8"/>
          <p:cNvSpPr txBox="1"/>
          <p:nvPr>
            <p:ph idx="2" type="subTitle"/>
          </p:nvPr>
        </p:nvSpPr>
        <p:spPr>
          <a:xfrm flipH="1">
            <a:off x="809199" y="3157949"/>
            <a:ext cx="21945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8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8"/>
          <p:cNvSpPr txBox="1"/>
          <p:nvPr>
            <p:ph idx="3" type="subTitle"/>
          </p:nvPr>
        </p:nvSpPr>
        <p:spPr>
          <a:xfrm flipH="1">
            <a:off x="6140302" y="2793700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90" name="Google Shape;90;p8"/>
          <p:cNvSpPr txBox="1"/>
          <p:nvPr>
            <p:ph idx="4" type="subTitle"/>
          </p:nvPr>
        </p:nvSpPr>
        <p:spPr>
          <a:xfrm flipH="1">
            <a:off x="6140300" y="3157949"/>
            <a:ext cx="21945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8"/>
          <p:cNvSpPr txBox="1"/>
          <p:nvPr>
            <p:ph idx="5" type="subTitle"/>
          </p:nvPr>
        </p:nvSpPr>
        <p:spPr>
          <a:xfrm flipH="1">
            <a:off x="3474750" y="2793700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92" name="Google Shape;92;p8"/>
          <p:cNvSpPr txBox="1"/>
          <p:nvPr>
            <p:ph idx="6" type="subTitle"/>
          </p:nvPr>
        </p:nvSpPr>
        <p:spPr>
          <a:xfrm flipH="1">
            <a:off x="3474749" y="3157949"/>
            <a:ext cx="21945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3" name="Google Shape;93;p8"/>
          <p:cNvGrpSpPr/>
          <p:nvPr/>
        </p:nvGrpSpPr>
        <p:grpSpPr>
          <a:xfrm>
            <a:off x="125050" y="208475"/>
            <a:ext cx="291238" cy="4734300"/>
            <a:chOff x="125050" y="208475"/>
            <a:chExt cx="291238" cy="4734300"/>
          </a:xfrm>
        </p:grpSpPr>
        <p:sp>
          <p:nvSpPr>
            <p:cNvPr id="94" name="Google Shape;94;p8"/>
            <p:cNvSpPr/>
            <p:nvPr/>
          </p:nvSpPr>
          <p:spPr>
            <a:xfrm rot="10800000">
              <a:off x="125050" y="3717200"/>
              <a:ext cx="254100" cy="2547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5" name="Google Shape;95;p8"/>
            <p:cNvCxnSpPr/>
            <p:nvPr/>
          </p:nvCxnSpPr>
          <p:spPr>
            <a:xfrm>
              <a:off x="416288" y="208475"/>
              <a:ext cx="0" cy="47343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96" name="Google Shape;96;p8"/>
          <p:cNvGrpSpPr/>
          <p:nvPr/>
        </p:nvGrpSpPr>
        <p:grpSpPr>
          <a:xfrm>
            <a:off x="8422375" y="203525"/>
            <a:ext cx="305338" cy="4739250"/>
            <a:chOff x="8422375" y="203525"/>
            <a:chExt cx="305338" cy="4739250"/>
          </a:xfrm>
        </p:grpSpPr>
        <p:cxnSp>
          <p:nvCxnSpPr>
            <p:cNvPr id="97" name="Google Shape;97;p8"/>
            <p:cNvCxnSpPr/>
            <p:nvPr/>
          </p:nvCxnSpPr>
          <p:spPr>
            <a:xfrm>
              <a:off x="8727713" y="208475"/>
              <a:ext cx="0" cy="47343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8" name="Google Shape;98;p8"/>
            <p:cNvSpPr/>
            <p:nvPr/>
          </p:nvSpPr>
          <p:spPr>
            <a:xfrm rot="10800000">
              <a:off x="8422375" y="203525"/>
              <a:ext cx="254100" cy="2547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9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9"/>
          <p:cNvSpPr txBox="1"/>
          <p:nvPr>
            <p:ph type="title"/>
          </p:nvPr>
        </p:nvSpPr>
        <p:spPr>
          <a:xfrm>
            <a:off x="4694650" y="2343900"/>
            <a:ext cx="3126600" cy="12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2" name="Google Shape;102;p9"/>
          <p:cNvSpPr txBox="1"/>
          <p:nvPr>
            <p:ph idx="2" type="title"/>
          </p:nvPr>
        </p:nvSpPr>
        <p:spPr>
          <a:xfrm>
            <a:off x="5499713" y="734306"/>
            <a:ext cx="1516500" cy="1486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3" name="Google Shape;103;p9"/>
          <p:cNvSpPr txBox="1"/>
          <p:nvPr>
            <p:ph idx="1" type="subTitle"/>
          </p:nvPr>
        </p:nvSpPr>
        <p:spPr>
          <a:xfrm>
            <a:off x="4948550" y="3744094"/>
            <a:ext cx="2618700" cy="66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9"/>
          <p:cNvSpPr/>
          <p:nvPr>
            <p:ph idx="3" type="pic"/>
          </p:nvPr>
        </p:nvSpPr>
        <p:spPr>
          <a:xfrm flipH="1">
            <a:off x="-40822" y="523650"/>
            <a:ext cx="3988500" cy="40962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05" name="Google Shape;105;p9"/>
          <p:cNvGrpSpPr/>
          <p:nvPr/>
        </p:nvGrpSpPr>
        <p:grpSpPr>
          <a:xfrm>
            <a:off x="2903425" y="185201"/>
            <a:ext cx="6039400" cy="4796150"/>
            <a:chOff x="2903425" y="185201"/>
            <a:chExt cx="6039400" cy="4796150"/>
          </a:xfrm>
        </p:grpSpPr>
        <p:cxnSp>
          <p:nvCxnSpPr>
            <p:cNvPr id="106" name="Google Shape;106;p9"/>
            <p:cNvCxnSpPr/>
            <p:nvPr/>
          </p:nvCxnSpPr>
          <p:spPr>
            <a:xfrm rot="10800000">
              <a:off x="2903425" y="531491"/>
              <a:ext cx="60381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7" name="Google Shape;107;p9"/>
            <p:cNvSpPr/>
            <p:nvPr/>
          </p:nvSpPr>
          <p:spPr>
            <a:xfrm rot="10800000">
              <a:off x="8652125" y="185201"/>
              <a:ext cx="290700" cy="2916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08" name="Google Shape;108;p9"/>
            <p:cNvCxnSpPr/>
            <p:nvPr/>
          </p:nvCxnSpPr>
          <p:spPr>
            <a:xfrm rot="10800000">
              <a:off x="2903425" y="4620741"/>
              <a:ext cx="60381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9" name="Google Shape;109;p9"/>
            <p:cNvCxnSpPr/>
            <p:nvPr/>
          </p:nvCxnSpPr>
          <p:spPr>
            <a:xfrm>
              <a:off x="8582125" y="212025"/>
              <a:ext cx="0" cy="47442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0" name="Google Shape;110;p9"/>
            <p:cNvSpPr/>
            <p:nvPr/>
          </p:nvSpPr>
          <p:spPr>
            <a:xfrm rot="10800000">
              <a:off x="8652125" y="4689751"/>
              <a:ext cx="290700" cy="291600"/>
            </a:xfrm>
            <a:prstGeom prst="rect">
              <a:avLst/>
            </a:prstGeom>
            <a:solidFill>
              <a:srgbClr val="BB1F1F">
                <a:alpha val="85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1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0"/>
          <p:cNvPicPr preferRelativeResize="0"/>
          <p:nvPr/>
        </p:nvPicPr>
        <p:blipFill rotWithShape="1">
          <a:blip r:embed="rId2">
            <a:alphaModFix amt="20000"/>
          </a:blip>
          <a:srcRect b="15664" l="1408" r="1417" t="2320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0"/>
          <p:cNvSpPr txBox="1"/>
          <p:nvPr>
            <p:ph idx="1" type="subTitle"/>
          </p:nvPr>
        </p:nvSpPr>
        <p:spPr>
          <a:xfrm flipH="1">
            <a:off x="1639795" y="1599925"/>
            <a:ext cx="1929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14" name="Google Shape;114;p10"/>
          <p:cNvSpPr txBox="1"/>
          <p:nvPr>
            <p:ph idx="2" type="subTitle"/>
          </p:nvPr>
        </p:nvSpPr>
        <p:spPr>
          <a:xfrm flipH="1">
            <a:off x="1639794" y="1964174"/>
            <a:ext cx="19293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0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10"/>
          <p:cNvSpPr txBox="1"/>
          <p:nvPr>
            <p:ph idx="3" type="subTitle"/>
          </p:nvPr>
        </p:nvSpPr>
        <p:spPr>
          <a:xfrm flipH="1">
            <a:off x="4687446" y="1599925"/>
            <a:ext cx="1929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17" name="Google Shape;117;p10"/>
          <p:cNvSpPr txBox="1"/>
          <p:nvPr>
            <p:ph idx="4" type="subTitle"/>
          </p:nvPr>
        </p:nvSpPr>
        <p:spPr>
          <a:xfrm flipH="1">
            <a:off x="4687444" y="1964174"/>
            <a:ext cx="19293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0"/>
          <p:cNvSpPr txBox="1"/>
          <p:nvPr>
            <p:ph idx="5" type="subTitle"/>
          </p:nvPr>
        </p:nvSpPr>
        <p:spPr>
          <a:xfrm flipH="1">
            <a:off x="2391408" y="3160002"/>
            <a:ext cx="1929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19" name="Google Shape;119;p10"/>
          <p:cNvSpPr txBox="1"/>
          <p:nvPr>
            <p:ph idx="6" type="subTitle"/>
          </p:nvPr>
        </p:nvSpPr>
        <p:spPr>
          <a:xfrm flipH="1">
            <a:off x="2391407" y="3524249"/>
            <a:ext cx="19293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0"/>
          <p:cNvSpPr txBox="1"/>
          <p:nvPr>
            <p:ph idx="7" type="subTitle"/>
          </p:nvPr>
        </p:nvSpPr>
        <p:spPr>
          <a:xfrm flipH="1">
            <a:off x="5563795" y="3160002"/>
            <a:ext cx="1929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kranji"/>
              <a:buNone/>
              <a:defRPr sz="2000">
                <a:latin typeface="Skranji"/>
                <a:ea typeface="Skranji"/>
                <a:cs typeface="Skranji"/>
                <a:sym typeface="Skranj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kranji"/>
              <a:buNone/>
              <a:defRPr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121" name="Google Shape;121;p10"/>
          <p:cNvSpPr txBox="1"/>
          <p:nvPr>
            <p:ph idx="8" type="subTitle"/>
          </p:nvPr>
        </p:nvSpPr>
        <p:spPr>
          <a:xfrm flipH="1">
            <a:off x="5563793" y="3524249"/>
            <a:ext cx="19293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2" name="Google Shape;122;p10"/>
          <p:cNvCxnSpPr/>
          <p:nvPr/>
        </p:nvCxnSpPr>
        <p:spPr>
          <a:xfrm rot="10800000">
            <a:off x="201500" y="4687325"/>
            <a:ext cx="87558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" name="Google Shape;123;p10"/>
          <p:cNvSpPr/>
          <p:nvPr/>
        </p:nvSpPr>
        <p:spPr>
          <a:xfrm rot="10800000">
            <a:off x="124047" y="3539175"/>
            <a:ext cx="236100" cy="23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4" name="Google Shape;124;p10"/>
          <p:cNvCxnSpPr/>
          <p:nvPr/>
        </p:nvCxnSpPr>
        <p:spPr>
          <a:xfrm>
            <a:off x="444500" y="208475"/>
            <a:ext cx="0" cy="47343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" name="Google Shape;125;p10"/>
          <p:cNvCxnSpPr/>
          <p:nvPr/>
        </p:nvCxnSpPr>
        <p:spPr>
          <a:xfrm>
            <a:off x="8699500" y="208475"/>
            <a:ext cx="0" cy="47343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6" name="Google Shape;126;p10"/>
          <p:cNvSpPr/>
          <p:nvPr/>
        </p:nvSpPr>
        <p:spPr>
          <a:xfrm rot="10800000">
            <a:off x="8782425" y="1215775"/>
            <a:ext cx="236100" cy="236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Skranji"/>
              <a:buNone/>
              <a:defRPr b="0" i="0" sz="3500" u="none" cap="none" strike="noStrike">
                <a:solidFill>
                  <a:schemeClr val="dk2"/>
                </a:solidFill>
                <a:latin typeface="Skranji"/>
                <a:ea typeface="Skranji"/>
                <a:cs typeface="Skranji"/>
                <a:sym typeface="Skranj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b="0" i="0" sz="2800" u="none" cap="none" strike="noStrike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b="0" i="0" sz="2800" u="none" cap="none" strike="noStrike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b="0" i="0" sz="2800" u="none" cap="none" strike="noStrike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b="0" i="0" sz="2800" u="none" cap="none" strike="noStrike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b="0" i="0" sz="2800" u="none" cap="none" strike="noStrike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b="0" i="0" sz="2800" u="none" cap="none" strike="noStrike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b="0" i="0" sz="2800" u="none" cap="none" strike="noStrike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kranji"/>
              <a:buNone/>
              <a:defRPr b="0" i="0" sz="2800" u="none" cap="none" strike="noStrike">
                <a:solidFill>
                  <a:schemeClr val="dk1"/>
                </a:solidFill>
                <a:latin typeface="Skranji"/>
                <a:ea typeface="Skranji"/>
                <a:cs typeface="Skranji"/>
                <a:sym typeface="Skranj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237555"/>
            <a:ext cx="7717500" cy="3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 b="0" i="0" sz="1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Nunito"/>
              <a:buChar char="○"/>
              <a:defRPr b="0" i="0" sz="1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 b="0" i="0" sz="1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 b="0" i="0" sz="1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 b="0" i="0" sz="1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 b="0" i="0" sz="1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 b="0" i="0" sz="1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 b="0" i="0" sz="1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 b="0" i="0" sz="14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XRAKE0HiddbL9MQ1GKFEGBdR1U7LaGqg/view" TargetMode="External"/><Relationship Id="rId4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1"/>
          <p:cNvSpPr txBox="1"/>
          <p:nvPr>
            <p:ph type="ctrTitle"/>
          </p:nvPr>
        </p:nvSpPr>
        <p:spPr>
          <a:xfrm>
            <a:off x="1082250" y="2097000"/>
            <a:ext cx="6979500" cy="94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45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lang="en" sz="4500">
                <a:solidFill>
                  <a:schemeClr val="dk1"/>
                </a:solidFill>
              </a:rPr>
              <a:t>Inclusão Digital para Idosos</a:t>
            </a:r>
            <a:endParaRPr sz="4500">
              <a:solidFill>
                <a:schemeClr val="dk1"/>
              </a:solidFill>
            </a:endParaRPr>
          </a:p>
        </p:txBody>
      </p:sp>
      <p:sp>
        <p:nvSpPr>
          <p:cNvPr id="345" name="Google Shape;345;p31"/>
          <p:cNvSpPr txBox="1"/>
          <p:nvPr>
            <p:ph idx="1" type="subTitle"/>
          </p:nvPr>
        </p:nvSpPr>
        <p:spPr>
          <a:xfrm>
            <a:off x="2642550" y="3007125"/>
            <a:ext cx="3858900" cy="47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Computação Gráfica e Realidade Virtual</a:t>
            </a:r>
            <a:endParaRPr/>
          </a:p>
        </p:txBody>
      </p:sp>
      <p:sp>
        <p:nvSpPr>
          <p:cNvPr id="346" name="Google Shape;346;p31"/>
          <p:cNvSpPr/>
          <p:nvPr/>
        </p:nvSpPr>
        <p:spPr>
          <a:xfrm>
            <a:off x="7783625" y="597700"/>
            <a:ext cx="1161000" cy="1161600"/>
          </a:xfrm>
          <a:prstGeom prst="rect">
            <a:avLst/>
          </a:prstGeom>
          <a:solidFill>
            <a:srgbClr val="BB1F1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1"/>
          <p:cNvSpPr/>
          <p:nvPr/>
        </p:nvSpPr>
        <p:spPr>
          <a:xfrm>
            <a:off x="7366613" y="3632171"/>
            <a:ext cx="830700" cy="831600"/>
          </a:xfrm>
          <a:prstGeom prst="rect">
            <a:avLst/>
          </a:prstGeom>
          <a:solidFill>
            <a:srgbClr val="BB1F1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2"/>
          <p:cNvSpPr txBox="1"/>
          <p:nvPr>
            <p:ph type="title"/>
          </p:nvPr>
        </p:nvSpPr>
        <p:spPr>
          <a:xfrm>
            <a:off x="683100" y="612800"/>
            <a:ext cx="7717500" cy="11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PARTICIPANTES</a:t>
            </a:r>
            <a:endParaRPr/>
          </a:p>
          <a:p>
            <a:pPr indent="0" lvl="0" marL="0" rtl="0" algn="l">
              <a:lnSpc>
                <a:spcPct val="13557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i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Nome Completo, RA e Função no grupo</a:t>
            </a:r>
            <a:r>
              <a:rPr i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i="1" sz="1700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t/>
            </a:r>
            <a:endParaRPr/>
          </a:p>
        </p:txBody>
      </p:sp>
      <p:graphicFrame>
        <p:nvGraphicFramePr>
          <p:cNvPr id="353" name="Google Shape;353;p32"/>
          <p:cNvGraphicFramePr/>
          <p:nvPr/>
        </p:nvGraphicFramePr>
        <p:xfrm>
          <a:off x="720000" y="1614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{821B7122-8E30-4B5C-B776-A4BBB5278B96}</a:tableStyleId>
              </a:tblPr>
              <a:tblGrid>
                <a:gridCol w="1315075"/>
                <a:gridCol w="3201200"/>
                <a:gridCol w="3201200"/>
              </a:tblGrid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Stefani Vitoria Marchi</a:t>
                      </a:r>
                      <a:endParaRPr b="1" sz="1050" u="none" cap="none" strike="noStrike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822145016</a:t>
                      </a:r>
                      <a:endParaRPr sz="1050" u="none" cap="none" strike="noStrike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Líder; animação e efeitos; cenário e avatar; </a:t>
                      </a:r>
                      <a:endParaRPr sz="105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Gustavo Gino Terezo</a:t>
                      </a:r>
                      <a:endParaRPr b="1" sz="1050" u="none" cap="none" strike="noStrike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822126105 </a:t>
                      </a:r>
                      <a:endParaRPr sz="1050" u="none" cap="none" strike="noStrike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Animação e efeitos; cenário e avatar; dublagem/texto e trilha sonora</a:t>
                      </a:r>
                      <a:endParaRPr sz="105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Diego Galhardo</a:t>
                      </a:r>
                      <a:endParaRPr b="1" sz="1050" u="none" cap="none" strike="noStrike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823222253 </a:t>
                      </a:r>
                      <a:endParaRPr sz="1050" u="none" cap="none" strike="noStrike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Animação e efeitos; cenário e avatar;</a:t>
                      </a:r>
                      <a:endParaRPr sz="105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Victor Hugo Lima Muza</a:t>
                      </a:r>
                      <a:endParaRPr b="1" sz="1050" u="none" cap="none" strike="noStrike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 822132229 </a:t>
                      </a:r>
                      <a:endParaRPr sz="105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Animação e efeitos; cenário e avatar; dublagem/texto e trilha sonora </a:t>
                      </a:r>
                      <a:endParaRPr sz="105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b="1"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Guilherme Daghlian</a:t>
                      </a:r>
                      <a:endParaRPr b="1" sz="1050" u="none" cap="none" strike="noStrike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 821232439</a:t>
                      </a:r>
                      <a:endParaRPr sz="1050" u="none" cap="none" strike="noStrike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latin typeface="Nunito"/>
                          <a:ea typeface="Nunito"/>
                          <a:cs typeface="Nunito"/>
                          <a:sym typeface="Nunito"/>
                        </a:rPr>
                        <a:t>Animação e efeitos; cenário e avatar; dublagem/texto e trilha sonora</a:t>
                      </a:r>
                      <a:endParaRPr sz="1050">
                        <a:solidFill>
                          <a:schemeClr val="dk1"/>
                        </a:solidFill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354" name="Google Shape;354;p32"/>
          <p:cNvCxnSpPr/>
          <p:nvPr/>
        </p:nvCxnSpPr>
        <p:spPr>
          <a:xfrm>
            <a:off x="707150" y="188075"/>
            <a:ext cx="0" cy="47682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3"/>
          <p:cNvSpPr/>
          <p:nvPr/>
        </p:nvSpPr>
        <p:spPr>
          <a:xfrm>
            <a:off x="6187965" y="1665549"/>
            <a:ext cx="662100" cy="66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33"/>
          <p:cNvSpPr/>
          <p:nvPr/>
        </p:nvSpPr>
        <p:spPr>
          <a:xfrm>
            <a:off x="2293975" y="1665549"/>
            <a:ext cx="662100" cy="66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33"/>
          <p:cNvSpPr txBox="1"/>
          <p:nvPr>
            <p:ph type="title"/>
          </p:nvPr>
        </p:nvSpPr>
        <p:spPr>
          <a:xfrm>
            <a:off x="713225" y="4633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OBJETIVOS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2" name="Google Shape;362;p33"/>
          <p:cNvSpPr txBox="1"/>
          <p:nvPr>
            <p:ph idx="1" type="subTitle"/>
          </p:nvPr>
        </p:nvSpPr>
        <p:spPr>
          <a:xfrm flipH="1">
            <a:off x="1253385" y="2412706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Objetivo 1</a:t>
            </a:r>
            <a:endParaRPr/>
          </a:p>
        </p:txBody>
      </p:sp>
      <p:sp>
        <p:nvSpPr>
          <p:cNvPr id="363" name="Google Shape;363;p33"/>
          <p:cNvSpPr txBox="1"/>
          <p:nvPr>
            <p:ph idx="2" type="subTitle"/>
          </p:nvPr>
        </p:nvSpPr>
        <p:spPr>
          <a:xfrm flipH="1">
            <a:off x="1047260" y="2817175"/>
            <a:ext cx="2743200" cy="10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Auxiliar o público respondendo a dúvidas relacionadas ao uso da internet.</a:t>
            </a:r>
            <a:endParaRPr/>
          </a:p>
        </p:txBody>
      </p:sp>
      <p:sp>
        <p:nvSpPr>
          <p:cNvPr id="364" name="Google Shape;364;p33"/>
          <p:cNvSpPr txBox="1"/>
          <p:nvPr>
            <p:ph idx="3" type="subTitle"/>
          </p:nvPr>
        </p:nvSpPr>
        <p:spPr>
          <a:xfrm flipH="1">
            <a:off x="5147415" y="2412706"/>
            <a:ext cx="274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Objetivo 2</a:t>
            </a:r>
            <a:endParaRPr/>
          </a:p>
        </p:txBody>
      </p:sp>
      <p:sp>
        <p:nvSpPr>
          <p:cNvPr id="365" name="Google Shape;365;p33"/>
          <p:cNvSpPr txBox="1"/>
          <p:nvPr>
            <p:ph idx="4" type="subTitle"/>
          </p:nvPr>
        </p:nvSpPr>
        <p:spPr>
          <a:xfrm flipH="1">
            <a:off x="5147415" y="2817175"/>
            <a:ext cx="2743200" cy="10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Por meio de um personagem digital via realidade virtual.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3"/>
          <p:cNvSpPr/>
          <p:nvPr/>
        </p:nvSpPr>
        <p:spPr>
          <a:xfrm>
            <a:off x="2442809" y="1812190"/>
            <a:ext cx="364453" cy="369419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7" name="Google Shape;367;p33"/>
          <p:cNvGrpSpPr/>
          <p:nvPr/>
        </p:nvGrpSpPr>
        <p:grpSpPr>
          <a:xfrm>
            <a:off x="6409025" y="1811912"/>
            <a:ext cx="219981" cy="369974"/>
            <a:chOff x="-38109725" y="3955025"/>
            <a:chExt cx="188275" cy="316650"/>
          </a:xfrm>
        </p:grpSpPr>
        <p:sp>
          <p:nvSpPr>
            <p:cNvPr id="368" name="Google Shape;368;p33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3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4"/>
          <p:cNvSpPr txBox="1"/>
          <p:nvPr>
            <p:ph idx="1" type="subTitle"/>
          </p:nvPr>
        </p:nvSpPr>
        <p:spPr>
          <a:xfrm flipH="1">
            <a:off x="4034013" y="1239575"/>
            <a:ext cx="3858900" cy="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Identidade</a:t>
            </a:r>
            <a:endParaRPr/>
          </a:p>
        </p:txBody>
      </p:sp>
      <p:sp>
        <p:nvSpPr>
          <p:cNvPr id="375" name="Google Shape;375;p34"/>
          <p:cNvSpPr txBox="1"/>
          <p:nvPr>
            <p:ph idx="2" type="subTitle"/>
          </p:nvPr>
        </p:nvSpPr>
        <p:spPr>
          <a:xfrm flipH="1">
            <a:off x="3564738" y="1996500"/>
            <a:ext cx="3858900" cy="16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just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José é um senhor experiente que, com seu conhecimento sobre a internet, percebeu que muitas pessoas enfrentam dificuldades ao utilizá-la. Motivado por isso, ele decidiu oferecer sua ajuda a esse público, compartilhando seu saber e facilitando o uso da tecnologia para quem mais precisa. 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376" name="Google Shape;376;p34"/>
          <p:cNvSpPr/>
          <p:nvPr/>
        </p:nvSpPr>
        <p:spPr>
          <a:xfrm>
            <a:off x="-486425" y="3984950"/>
            <a:ext cx="1352100" cy="1352100"/>
          </a:xfrm>
          <a:prstGeom prst="rect">
            <a:avLst/>
          </a:prstGeom>
          <a:solidFill>
            <a:srgbClr val="BB1F1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34"/>
          <p:cNvSpPr/>
          <p:nvPr/>
        </p:nvSpPr>
        <p:spPr>
          <a:xfrm flipH="1" rot="10800000">
            <a:off x="3007493" y="-142575"/>
            <a:ext cx="955500" cy="956700"/>
          </a:xfrm>
          <a:prstGeom prst="rect">
            <a:avLst/>
          </a:prstGeom>
          <a:solidFill>
            <a:srgbClr val="BB1F1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8" name="Google Shape;378;p34"/>
          <p:cNvPicPr preferRelativeResize="0"/>
          <p:nvPr/>
        </p:nvPicPr>
        <p:blipFill rotWithShape="1">
          <a:blip r:embed="rId3">
            <a:alphaModFix/>
          </a:blip>
          <a:srcRect b="24953" l="0" r="0" t="0"/>
          <a:stretch/>
        </p:blipFill>
        <p:spPr>
          <a:xfrm>
            <a:off x="620875" y="400951"/>
            <a:ext cx="2943875" cy="474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5"/>
          <p:cNvSpPr txBox="1"/>
          <p:nvPr>
            <p:ph type="title"/>
          </p:nvPr>
        </p:nvSpPr>
        <p:spPr>
          <a:xfrm>
            <a:off x="713225" y="849300"/>
            <a:ext cx="3479700" cy="118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PERSONAGEM</a:t>
            </a:r>
            <a:endParaRPr/>
          </a:p>
        </p:txBody>
      </p:sp>
      <p:sp>
        <p:nvSpPr>
          <p:cNvPr id="384" name="Google Shape;384;p35"/>
          <p:cNvSpPr txBox="1"/>
          <p:nvPr>
            <p:ph idx="1" type="body"/>
          </p:nvPr>
        </p:nvSpPr>
        <p:spPr>
          <a:xfrm>
            <a:off x="713225" y="2035800"/>
            <a:ext cx="4576200" cy="22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José é um avatar de um idoso cego, careca e com uma barba grisalha que evoca a imagem de um sábio monge chinês. Sua aparência transmite tranquilidade e sabedoria, refletindo uma profunda experiência de vida. Ele é a personificação de um guia atencioso e compreensivo, sempre pronto para ajudar aqueles que buscam conhecimento e orientação. </a:t>
            </a:r>
            <a:endParaRPr/>
          </a:p>
        </p:txBody>
      </p:sp>
      <p:sp>
        <p:nvSpPr>
          <p:cNvPr id="385" name="Google Shape;385;p35"/>
          <p:cNvSpPr/>
          <p:nvPr/>
        </p:nvSpPr>
        <p:spPr>
          <a:xfrm rot="10800000">
            <a:off x="4866975" y="225650"/>
            <a:ext cx="942900" cy="945300"/>
          </a:xfrm>
          <a:prstGeom prst="rect">
            <a:avLst/>
          </a:prstGeom>
          <a:solidFill>
            <a:srgbClr val="BB1F1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35"/>
          <p:cNvSpPr/>
          <p:nvPr/>
        </p:nvSpPr>
        <p:spPr>
          <a:xfrm rot="10800000">
            <a:off x="5051450" y="4003650"/>
            <a:ext cx="1581900" cy="1585800"/>
          </a:xfrm>
          <a:prstGeom prst="rect">
            <a:avLst/>
          </a:prstGeom>
          <a:solidFill>
            <a:srgbClr val="BB1F1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7" name="Google Shape;3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4650" y="722325"/>
            <a:ext cx="2321090" cy="369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6"/>
          <p:cNvSpPr txBox="1"/>
          <p:nvPr>
            <p:ph type="title"/>
          </p:nvPr>
        </p:nvSpPr>
        <p:spPr>
          <a:xfrm>
            <a:off x="853713" y="663375"/>
            <a:ext cx="2468100" cy="117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CENÁRIO</a:t>
            </a:r>
            <a:endParaRPr/>
          </a:p>
        </p:txBody>
      </p:sp>
      <p:sp>
        <p:nvSpPr>
          <p:cNvPr id="393" name="Google Shape;393;p36"/>
          <p:cNvSpPr txBox="1"/>
          <p:nvPr>
            <p:ph idx="1" type="subTitle"/>
          </p:nvPr>
        </p:nvSpPr>
        <p:spPr>
          <a:xfrm>
            <a:off x="5026900" y="1668413"/>
            <a:ext cx="30753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José, nosso monge chinês, se encontra de pé entrando na  sala de meditação tradicional, onde a tranquilidade e a simplicidade são as características predominantes. O ambiente é acolhedor, com uma mesa central cercada por tapetes e almofadas, convidando à meditação e à reflexão. Sobre a mesa, repousam xícaras de chá, simbolizando hospitalidade e serenidade. 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 um local perfeito para orientar e apoiar aqueles que buscam conhecimento e sabedoria. </a:t>
            </a:r>
            <a:endParaRPr/>
          </a:p>
        </p:txBody>
      </p:sp>
      <p:sp>
        <p:nvSpPr>
          <p:cNvPr id="394" name="Google Shape;394;p36"/>
          <p:cNvSpPr/>
          <p:nvPr/>
        </p:nvSpPr>
        <p:spPr>
          <a:xfrm flipH="1" rot="-5400000">
            <a:off x="1828192" y="1080703"/>
            <a:ext cx="2297700" cy="3723000"/>
          </a:xfrm>
          <a:prstGeom prst="roundRect">
            <a:avLst>
              <a:gd fmla="val 5314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100" y="1996075"/>
            <a:ext cx="3293800" cy="194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7"/>
          <p:cNvSpPr txBox="1"/>
          <p:nvPr>
            <p:ph type="title"/>
          </p:nvPr>
        </p:nvSpPr>
        <p:spPr>
          <a:xfrm>
            <a:off x="713250" y="146385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"/>
              <a:t>AMBIENTE SONORO</a:t>
            </a:r>
            <a:endParaRPr/>
          </a:p>
        </p:txBody>
      </p:sp>
      <p:sp>
        <p:nvSpPr>
          <p:cNvPr id="401" name="Google Shape;401;p37"/>
          <p:cNvSpPr txBox="1"/>
          <p:nvPr/>
        </p:nvSpPr>
        <p:spPr>
          <a:xfrm>
            <a:off x="1927350" y="2119550"/>
            <a:ext cx="52893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5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Uma música lo-fi suave tocará ao fundo, proporcionando uma trilha sonora relaxante que complementa a experiência. Os ritmos tranquilos e as melodias envolventes ajudam a criar um ambiente propício para a meditação e a reflexão, tornando a interação com José ainda mais acolhedora e pacífica. 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8"/>
          <p:cNvSpPr txBox="1"/>
          <p:nvPr>
            <p:ph type="title"/>
          </p:nvPr>
        </p:nvSpPr>
        <p:spPr>
          <a:xfrm>
            <a:off x="863550" y="211850"/>
            <a:ext cx="74169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VÍDEO DE APRESENTAÇÃO</a:t>
            </a:r>
            <a:endParaRPr/>
          </a:p>
        </p:txBody>
      </p:sp>
      <p:pic>
        <p:nvPicPr>
          <p:cNvPr id="407" name="Google Shape;407;p38" title="video-final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1950" y="968612"/>
            <a:ext cx="5700048" cy="320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9"/>
          <p:cNvSpPr txBox="1"/>
          <p:nvPr>
            <p:ph type="title"/>
          </p:nvPr>
        </p:nvSpPr>
        <p:spPr>
          <a:xfrm>
            <a:off x="713250" y="749900"/>
            <a:ext cx="77175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/>
              <a:t>OBJETIVOS FUTUROS</a:t>
            </a:r>
            <a:endParaRPr/>
          </a:p>
        </p:txBody>
      </p:sp>
      <p:sp>
        <p:nvSpPr>
          <p:cNvPr id="413" name="Google Shape;413;p39"/>
          <p:cNvSpPr txBox="1"/>
          <p:nvPr>
            <p:ph idx="1" type="body"/>
          </p:nvPr>
        </p:nvSpPr>
        <p:spPr>
          <a:xfrm>
            <a:off x="652900" y="1028200"/>
            <a:ext cx="3856500" cy="39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000">
              <a:latin typeface="Skranji"/>
              <a:ea typeface="Skranji"/>
              <a:cs typeface="Skranji"/>
              <a:sym typeface="Skranji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Hologramas Interativos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Fazer o avatar parecer um holograma que se integra ao ambiente do usuário, mudando conforme o contexto da pesquisa.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Gestos Personalizados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Expandir as animações para incluir gestos que reforcem as dicas ou instruções, como apontar ou simular digitação.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Ambientes Temáticos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Alterar o ambiente 3D de fundo com base no tipo de pesquisa (ex.: espaço para ciência, biblioteca para estudos).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Modo Imersivo (AR/VR)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Tornar o avatar disponível em dispositivos de realidade aumentada/virtual para uma experiência mais imersiva.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rite with Chinese Characters Workshop by Slidesgo">
  <a:themeElements>
    <a:clrScheme name="Simple Light">
      <a:dk1>
        <a:srgbClr val="2A2A2A"/>
      </a:dk1>
      <a:lt1>
        <a:srgbClr val="F3F3F3"/>
      </a:lt1>
      <a:dk2>
        <a:srgbClr val="BB1F1F"/>
      </a:dk2>
      <a:lt2>
        <a:srgbClr val="999999"/>
      </a:lt2>
      <a:accent1>
        <a:srgbClr val="D9D9D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